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70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y="6858000" cx="9144000"/>
  <p:notesSz cx="6858000" cy="9144000"/>
  <p:embeddedFontLst>
    <p:embeddedFont>
      <p:font typeface="Lexend Light"/>
      <p:regular r:id="rId44"/>
      <p:bold r:id="rId45"/>
    </p:embeddedFont>
    <p:embeddedFont>
      <p:font typeface="Outfit"/>
      <p:regular r:id="rId46"/>
      <p:bold r:id="rId47"/>
    </p:embeddedFont>
    <p:embeddedFont>
      <p:font typeface="Lexend"/>
      <p:regular r:id="rId48"/>
      <p:bold r:id="rId49"/>
    </p:embeddedFont>
    <p:embeddedFont>
      <p:font typeface="Archivo Black"/>
      <p:regular r:id="rId50"/>
    </p:embeddedFont>
    <p:embeddedFont>
      <p:font typeface="Gill Sans"/>
      <p:regular r:id="rId51"/>
      <p:bold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font" Target="fonts/LexendLight-regular.fntdata"/><Relationship Id="rId43" Type="http://schemas.openxmlformats.org/officeDocument/2006/relationships/slide" Target="slides/slide39.xml"/><Relationship Id="rId46" Type="http://schemas.openxmlformats.org/officeDocument/2006/relationships/font" Target="fonts/Outfit-regular.fntdata"/><Relationship Id="rId45" Type="http://schemas.openxmlformats.org/officeDocument/2006/relationships/font" Target="fonts/LexendLight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Lexend-regular.fntdata"/><Relationship Id="rId47" Type="http://schemas.openxmlformats.org/officeDocument/2006/relationships/font" Target="fonts/Outfit-bold.fntdata"/><Relationship Id="rId49" Type="http://schemas.openxmlformats.org/officeDocument/2006/relationships/font" Target="fonts/Lexend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GillSans-regular.fntdata"/><Relationship Id="rId50" Type="http://schemas.openxmlformats.org/officeDocument/2006/relationships/font" Target="fonts/ArchivoBlack-regular.fntdata"/><Relationship Id="rId52" Type="http://schemas.openxmlformats.org/officeDocument/2006/relationships/font" Target="fonts/GillSans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14b50889df6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14b50889df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g273399e7ab8_0_428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4" name="Google Shape;1204;g273399e7ab8_0_4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g273399e7ab8_0_425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1" name="Google Shape;1211;g273399e7ab8_0_4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273399e7ab8_0_426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273399e7ab8_0_4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273399e7ab8_0_427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273399e7ab8_0_4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g273399e7ab8_1_5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9" name="Google Shape;1239;g273399e7ab8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273399e7ab8_0_431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g273399e7ab8_0_4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g273399e7ab8_0_432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6" name="Google Shape;1256;g273399e7ab8_0_4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273399e7ab8_0_433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273399e7ab8_0_4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3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273399e7ab8_1_6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273399e7ab8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273399e7ab8_0_435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273399e7ab8_0_4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2703f2bcc68_0_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2703f2bcc6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273399e7ab8_0_436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273399e7ab8_0_4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g273399e7ab8_0_437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4" name="Google Shape;1304;g273399e7ab8_0_4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0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g273399e7ab8_0_438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2" name="Google Shape;1312;g273399e7ab8_0_4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273399e7ab8_0_435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273399e7ab8_0_4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4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g273399e7ab8_2_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6" name="Google Shape;1336;g273399e7ab8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g273399e7ab8_2_1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7" name="Google Shape;1347;g273399e7ab8_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6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273399e7ab8_2_3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8" name="Google Shape;1368;g273399e7ab8_2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273399e7ab8_2_6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273399e7ab8_2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g273399e7ab8_2_4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3" name="Google Shape;1413;g273399e7ab8_2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g273399e7ab8_2_8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3" name="Google Shape;1423;g273399e7ab8_2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20801717e4e_0_124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0" name="Google Shape;1130;g20801717e4e_0_1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文學院AI人才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教學現場\nAI應用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教材圖片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問答機器人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課堂討論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索引製作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搜尋引擎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物聯網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生成式AI\n的反思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侷限性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隱憂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脈絡式AI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影像處理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程式開發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搜尋彙整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	差異比較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文學院\n人材培育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AI素養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脈絡知識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				人文思維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g273399e7ab8_1_8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9" name="Google Shape;1439;g273399e7ab8_1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4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g273399e7ab8_2_13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6" name="Google Shape;1466;g273399e7ab8_2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2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273399e7ab8_2_13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273399e7ab8_2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g273399e7ab8_2_14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4" name="Google Shape;1484;g273399e7ab8_2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https://github.com/pulipulichen/docker-web-Apache-Solr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g2703f2bcc68_0_107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5" name="Google Shape;1505;g2703f2bcc68_0_10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g273399e7ab8_2_17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6" name="Google Shape;1516;g273399e7ab8_2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3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g273399e7ab8_2_18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5" name="Google Shape;1525;g273399e7ab8_2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3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g273399e7ab8_2_19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5" name="Google Shape;1535;g273399e7ab8_2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5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g273399e7ab8_2_20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7" name="Google Shape;1547;g273399e7ab8_2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6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g14b546fdf9f_4_15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8" name="Google Shape;1558;g14b546fdf9f_4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39a70f84e205079f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8" name="Google Shape;1138;g39a70f84e205079f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g273399e7ab8_1_4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6" name="Google Shape;1146;g273399e7ab8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5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g273399e7ab8_0_1057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7" name="Google Shape;1157;g273399e7ab8_0_1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方岑cen2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273399e7ab8_0_212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1" name="Google Shape;1171;g273399e7ab8_0_2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273399e7ab8_0_318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273399e7ab8_0_3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273399e7ab8_0_319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3" name="Google Shape;1193;g273399e7ab8_0_3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8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8.jpg"/><Relationship Id="rId4" Type="http://schemas.openxmlformats.org/officeDocument/2006/relationships/image" Target="../media/image4.png"/><Relationship Id="rId9" Type="http://schemas.openxmlformats.org/officeDocument/2006/relationships/hyperlink" Target="http://iclass.tku.edu.tw" TargetMode="External"/><Relationship Id="rId5" Type="http://schemas.openxmlformats.org/officeDocument/2006/relationships/hyperlink" Target="mailto:chenyt@tku.edu.tw" TargetMode="External"/><Relationship Id="rId6" Type="http://schemas.openxmlformats.org/officeDocument/2006/relationships/image" Target="../media/image3.png"/><Relationship Id="rId7" Type="http://schemas.openxmlformats.org/officeDocument/2006/relationships/image" Target="../media/image2.png"/><Relationship Id="rId8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hyperlink" Target="mailto:chenyt@tku.edu.tw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7" Type="http://schemas.openxmlformats.org/officeDocument/2006/relationships/hyperlink" Target="http://iclass.tku.edu.tw" TargetMode="External"/><Relationship Id="rId8" Type="http://schemas.openxmlformats.org/officeDocument/2006/relationships/image" Target="../media/image1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hyperlink" Target="mailto:chenyt@tku.edu.tw" TargetMode="External"/><Relationship Id="rId6" Type="http://schemas.openxmlformats.org/officeDocument/2006/relationships/image" Target="../media/image3.png"/><Relationship Id="rId7" Type="http://schemas.openxmlformats.org/officeDocument/2006/relationships/hyperlink" Target="mailto:chenyt@tku.edu.tw" TargetMode="Externa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5.jpg"/><Relationship Id="rId4" Type="http://schemas.openxmlformats.org/officeDocument/2006/relationships/image" Target="../media/image4.png"/><Relationship Id="rId5" Type="http://schemas.openxmlformats.org/officeDocument/2006/relationships/hyperlink" Target="mailto:chenyt@tku.edu.tw" TargetMode="External"/><Relationship Id="rId6" Type="http://schemas.openxmlformats.org/officeDocument/2006/relationships/image" Target="../media/image3.png"/><Relationship Id="rId7" Type="http://schemas.openxmlformats.org/officeDocument/2006/relationships/hyperlink" Target="mailto:chenyt@tku.edu.tw" TargetMode="Externa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FFFFFF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479640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-25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109224" y="601063"/>
            <a:ext cx="2945100" cy="588600"/>
          </a:xfrm>
          <a:prstGeom prst="roundRect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rgbClr val="783F0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22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83F04"/>
              </a:solidFill>
            </a:endParaRPr>
          </a:p>
        </p:txBody>
      </p:sp>
      <p:sp>
        <p:nvSpPr>
          <p:cNvPr id="13" name="Google Shape;13;p2"/>
          <p:cNvSpPr txBox="1"/>
          <p:nvPr>
            <p:ph type="ctrTitle"/>
          </p:nvPr>
        </p:nvSpPr>
        <p:spPr>
          <a:xfrm>
            <a:off x="1105309" y="601181"/>
            <a:ext cx="2945100" cy="5886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2600"/>
              <a:buNone/>
              <a:defRPr b="0" sz="26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" name="Google Shape;14;p2"/>
          <p:cNvSpPr txBox="1"/>
          <p:nvPr>
            <p:ph idx="2"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565200" y="4133543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grpSp>
        <p:nvGrpSpPr>
          <p:cNvPr id="16" name="Google Shape;16;p2"/>
          <p:cNvGrpSpPr/>
          <p:nvPr/>
        </p:nvGrpSpPr>
        <p:grpSpPr>
          <a:xfrm>
            <a:off x="3689187" y="846931"/>
            <a:ext cx="5017488" cy="5164131"/>
            <a:chOff x="3689187" y="846931"/>
            <a:chExt cx="5017488" cy="5164131"/>
          </a:xfrm>
        </p:grpSpPr>
        <p:pic>
          <p:nvPicPr>
            <p:cNvPr id="17" name="Google Shape;17;p2"/>
            <p:cNvPicPr preferRelativeResize="0"/>
            <p:nvPr/>
          </p:nvPicPr>
          <p:blipFill rotWithShape="1">
            <a:blip r:embed="rId3">
              <a:alphaModFix/>
            </a:blip>
            <a:srcRect b="0" l="33368" r="0" t="0"/>
            <a:stretch/>
          </p:blipFill>
          <p:spPr>
            <a:xfrm>
              <a:off x="4796381" y="2015746"/>
              <a:ext cx="3514500" cy="35193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8" name="Google Shape;18;p2"/>
            <p:cNvSpPr/>
            <p:nvPr/>
          </p:nvSpPr>
          <p:spPr>
            <a:xfrm>
              <a:off x="4689372" y="1848694"/>
              <a:ext cx="3519300" cy="37134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8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rot="5400000">
              <a:off x="3465117" y="4243165"/>
              <a:ext cx="1991966" cy="1543826"/>
              <a:chOff x="3337500" y="1640525"/>
              <a:chExt cx="3773378" cy="3085800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3337500" y="1640525"/>
                <a:ext cx="3085800" cy="30858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733900" y="2838725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flipH="1">
                <a:off x="6421478" y="2838725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5144076" y="846931"/>
              <a:ext cx="1887821" cy="1628994"/>
              <a:chOff x="3337500" y="1640525"/>
              <a:chExt cx="3773378" cy="3085800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3337500" y="1640525"/>
                <a:ext cx="3085800" cy="30858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733900" y="2838725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 flipH="1">
                <a:off x="6421478" y="2838725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chemeClr val="dk1">
                    <a:alpha val="7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7" name="Google Shape;27;p2"/>
            <p:cNvGrpSpPr/>
            <p:nvPr/>
          </p:nvGrpSpPr>
          <p:grpSpPr>
            <a:xfrm>
              <a:off x="7073757" y="4914357"/>
              <a:ext cx="1299300" cy="555194"/>
              <a:chOff x="7243875" y="3780983"/>
              <a:chExt cx="1299300" cy="526200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7243875" y="3780983"/>
                <a:ext cx="1299300" cy="526200"/>
                <a:chOff x="3130375" y="-210650"/>
                <a:chExt cx="1299300" cy="52620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3130375" y="-210650"/>
                  <a:ext cx="1299300" cy="526200"/>
                </a:xfrm>
                <a:prstGeom prst="roundRect">
                  <a:avLst>
                    <a:gd fmla="val 50000" name="adj"/>
                  </a:avLst>
                </a:prstGeom>
                <a:solidFill>
                  <a:schemeClr val="accent3"/>
                </a:solidFill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19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3263060" y="-47084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3217449" y="-110650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32" name="Google Shape;32;p2"/>
              <p:cNvGrpSpPr/>
              <p:nvPr/>
            </p:nvGrpSpPr>
            <p:grpSpPr>
              <a:xfrm>
                <a:off x="7728150" y="4016475"/>
                <a:ext cx="330750" cy="55200"/>
                <a:chOff x="7632750" y="4032725"/>
                <a:chExt cx="330750" cy="55200"/>
              </a:xfrm>
            </p:grpSpPr>
            <p:sp>
              <p:nvSpPr>
                <p:cNvPr id="33" name="Google Shape;33;p2"/>
                <p:cNvSpPr/>
                <p:nvPr/>
              </p:nvSpPr>
              <p:spPr>
                <a:xfrm>
                  <a:off x="7632750" y="4032725"/>
                  <a:ext cx="55200" cy="552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4" name="Google Shape;34;p2"/>
                <p:cNvSpPr/>
                <p:nvPr/>
              </p:nvSpPr>
              <p:spPr>
                <a:xfrm>
                  <a:off x="7770525" y="4032725"/>
                  <a:ext cx="55200" cy="552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35" name="Google Shape;35;p2"/>
                <p:cNvSpPr/>
                <p:nvPr/>
              </p:nvSpPr>
              <p:spPr>
                <a:xfrm>
                  <a:off x="7908300" y="4032725"/>
                  <a:ext cx="55200" cy="552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grpSp>
          <p:nvGrpSpPr>
            <p:cNvPr id="36" name="Google Shape;36;p2"/>
            <p:cNvGrpSpPr/>
            <p:nvPr/>
          </p:nvGrpSpPr>
          <p:grpSpPr>
            <a:xfrm>
              <a:off x="4973494" y="1727561"/>
              <a:ext cx="1016876" cy="1072905"/>
              <a:chOff x="5143612" y="760610"/>
              <a:chExt cx="1016876" cy="1016876"/>
            </a:xfrm>
          </p:grpSpPr>
          <p:grpSp>
            <p:nvGrpSpPr>
              <p:cNvPr id="37" name="Google Shape;37;p2"/>
              <p:cNvGrpSpPr/>
              <p:nvPr/>
            </p:nvGrpSpPr>
            <p:grpSpPr>
              <a:xfrm>
                <a:off x="5143612" y="760610"/>
                <a:ext cx="1016876" cy="1016876"/>
                <a:chOff x="4490675" y="-372879"/>
                <a:chExt cx="1247700" cy="1247700"/>
              </a:xfrm>
            </p:grpSpPr>
            <p:sp>
              <p:nvSpPr>
                <p:cNvPr id="38" name="Google Shape;38;p2"/>
                <p:cNvSpPr/>
                <p:nvPr/>
              </p:nvSpPr>
              <p:spPr>
                <a:xfrm>
                  <a:off x="4490675" y="-372879"/>
                  <a:ext cx="1247700" cy="1247700"/>
                </a:xfrm>
                <a:prstGeom prst="star12">
                  <a:avLst>
                    <a:gd fmla="val 24067" name="adj"/>
                  </a:avLst>
                </a:prstGeom>
                <a:solidFill>
                  <a:schemeClr val="accent3"/>
                </a:solidFill>
                <a:ln cap="flat" cmpd="sng" w="114300">
                  <a:solidFill>
                    <a:schemeClr val="accent3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57150" rotWithShape="0" algn="bl" dir="5400000" dist="19050">
                    <a:srgbClr val="000000">
                      <a:alpha val="20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grpSp>
              <p:nvGrpSpPr>
                <p:cNvPr id="39" name="Google Shape;39;p2"/>
                <p:cNvGrpSpPr/>
                <p:nvPr/>
              </p:nvGrpSpPr>
              <p:grpSpPr>
                <a:xfrm>
                  <a:off x="4579538" y="-271369"/>
                  <a:ext cx="1069969" cy="1079355"/>
                  <a:chOff x="3750225" y="-93219"/>
                  <a:chExt cx="1069969" cy="1079355"/>
                </a:xfrm>
              </p:grpSpPr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3799594" y="-34464"/>
                    <a:ext cx="1020600" cy="1020600"/>
                  </a:xfrm>
                  <a:prstGeom prst="star12">
                    <a:avLst>
                      <a:gd fmla="val 24067" name="adj"/>
                    </a:avLst>
                  </a:pr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41" name="Google Shape;41;p2"/>
                  <p:cNvSpPr/>
                  <p:nvPr/>
                </p:nvSpPr>
                <p:spPr>
                  <a:xfrm>
                    <a:off x="3750225" y="-93219"/>
                    <a:ext cx="1020600" cy="1020600"/>
                  </a:xfrm>
                  <a:prstGeom prst="star12">
                    <a:avLst>
                      <a:gd fmla="val 24067" name="adj"/>
                    </a:avLst>
                  </a:prstGeom>
                  <a:noFill/>
                  <a:ln cap="flat" cmpd="sng" w="9525">
                    <a:solidFill>
                      <a:schemeClr val="dk1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  <p:sp>
            <p:nvSpPr>
              <p:cNvPr id="42" name="Google Shape;42;p2"/>
              <p:cNvSpPr/>
              <p:nvPr/>
            </p:nvSpPr>
            <p:spPr>
              <a:xfrm>
                <a:off x="5535936" y="1152940"/>
                <a:ext cx="232200" cy="232200"/>
              </a:xfrm>
              <a:prstGeom prst="star4">
                <a:avLst>
                  <a:gd fmla="val 12500" name="adj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7809973" y="2554402"/>
              <a:ext cx="896702" cy="946111"/>
              <a:chOff x="611807" y="3895284"/>
              <a:chExt cx="896702" cy="896702"/>
            </a:xfrm>
          </p:grpSpPr>
          <p:grpSp>
            <p:nvGrpSpPr>
              <p:cNvPr id="44" name="Google Shape;44;p2"/>
              <p:cNvGrpSpPr/>
              <p:nvPr/>
            </p:nvGrpSpPr>
            <p:grpSpPr>
              <a:xfrm>
                <a:off x="611807" y="3895284"/>
                <a:ext cx="896702" cy="896702"/>
                <a:chOff x="2589036" y="988300"/>
                <a:chExt cx="1101600" cy="1101600"/>
              </a:xfrm>
            </p:grpSpPr>
            <p:sp>
              <p:nvSpPr>
                <p:cNvPr id="45" name="Google Shape;45;p2"/>
                <p:cNvSpPr/>
                <p:nvPr/>
              </p:nvSpPr>
              <p:spPr>
                <a:xfrm>
                  <a:off x="2589036" y="988300"/>
                  <a:ext cx="1101600" cy="11016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>
                  <a:outerShdw blurRad="57150" rotWithShape="0" algn="bl" dir="5400000" dist="19050">
                    <a:schemeClr val="dk1">
                      <a:alpha val="20000"/>
                    </a:scheme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2793800" y="1195675"/>
                  <a:ext cx="798000" cy="798000"/>
                </a:xfrm>
                <a:prstGeom prst="rect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2694950" y="1103875"/>
                  <a:ext cx="798000" cy="798000"/>
                </a:xfrm>
                <a:prstGeom prst="rect">
                  <a:avLst/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48" name="Google Shape;48;p2"/>
              <p:cNvSpPr/>
              <p:nvPr/>
            </p:nvSpPr>
            <p:spPr>
              <a:xfrm rot="-2700000">
                <a:off x="881188" y="4169033"/>
                <a:ext cx="288924" cy="288924"/>
              </a:xfrm>
              <a:prstGeom prst="plus">
                <a:avLst>
                  <a:gd fmla="val 44050" name="adj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9" name="Google Shape;49;p2"/>
          <p:cNvSpPr/>
          <p:nvPr/>
        </p:nvSpPr>
        <p:spPr>
          <a:xfrm>
            <a:off x="1767750" y="5631299"/>
            <a:ext cx="1629000" cy="588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1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1919708" y="5791244"/>
            <a:ext cx="1370700" cy="345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1862306" y="5743371"/>
            <a:ext cx="1370700" cy="345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52" name="Google Shape;52;p2"/>
          <p:cNvSpPr txBox="1"/>
          <p:nvPr>
            <p:ph idx="3" type="subTitle"/>
          </p:nvPr>
        </p:nvSpPr>
        <p:spPr>
          <a:xfrm>
            <a:off x="2073150" y="5817288"/>
            <a:ext cx="9489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1000"/>
              </a:spcBef>
              <a:spcAft>
                <a:spcPts val="0"/>
              </a:spcAft>
              <a:buSzPts val="22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20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自訂版面配置 3 1">
  <p:cSld name="CUSTOM_10_1">
    <p:bg>
      <p:bgPr>
        <a:solidFill>
          <a:srgbClr val="FFFFFF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11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1"/>
          <p:cNvSpPr/>
          <p:nvPr/>
        </p:nvSpPr>
        <p:spPr>
          <a:xfrm>
            <a:off x="0" y="0"/>
            <a:ext cx="9144000" cy="478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1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1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1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1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25" name="Google Shape;225;p11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自訂版面配置 3 1 1">
  <p:cSld name="CUSTOM_10_1_1">
    <p:bg>
      <p:bgPr>
        <a:solidFill>
          <a:srgbClr val="FFFFFF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2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2"/>
          <p:cNvSpPr txBox="1"/>
          <p:nvPr>
            <p:ph idx="1" type="body"/>
          </p:nvPr>
        </p:nvSpPr>
        <p:spPr>
          <a:xfrm>
            <a:off x="506025" y="6431700"/>
            <a:ext cx="7713000" cy="2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292100" lvl="0" marL="457200" algn="r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1pPr>
            <a:lvl2pPr indent="-292100" lvl="1" marL="914400" algn="r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2pPr>
            <a:lvl3pPr indent="-292100" lvl="2" marL="13716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3pPr>
            <a:lvl4pPr indent="-292100" lvl="3" marL="18288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4pPr>
            <a:lvl5pPr indent="-292100" lvl="4" marL="22860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5pPr>
            <a:lvl6pPr indent="-292100" lvl="5" marL="27432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6pPr>
            <a:lvl7pPr indent="-292100" lvl="6" marL="32004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●"/>
              <a:defRPr sz="1000">
                <a:solidFill>
                  <a:srgbClr val="666666"/>
                </a:solidFill>
              </a:defRPr>
            </a:lvl7pPr>
            <a:lvl8pPr indent="-292100" lvl="7" marL="36576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○"/>
              <a:defRPr sz="1000">
                <a:solidFill>
                  <a:srgbClr val="666666"/>
                </a:solidFill>
              </a:defRPr>
            </a:lvl8pPr>
            <a:lvl9pPr indent="-292100" lvl="8" marL="4114800" algn="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Char char="■"/>
              <a:defRPr sz="1000">
                <a:solidFill>
                  <a:srgbClr val="666666"/>
                </a:solidFill>
              </a:defRPr>
            </a:lvl9pPr>
          </a:lstStyle>
          <a:p/>
        </p:txBody>
      </p:sp>
      <p:pic>
        <p:nvPicPr>
          <p:cNvPr id="229" name="Google Shape;229;p12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2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2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2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2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34" name="Google Shape;234;p12"/>
          <p:cNvSpPr txBox="1"/>
          <p:nvPr>
            <p:ph type="title"/>
          </p:nvPr>
        </p:nvSpPr>
        <p:spPr>
          <a:xfrm>
            <a:off x="715550" y="506775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235" name="Google Shape;235;p12"/>
          <p:cNvSpPr/>
          <p:nvPr/>
        </p:nvSpPr>
        <p:spPr>
          <a:xfrm>
            <a:off x="0" y="1612625"/>
            <a:ext cx="9144000" cy="4206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3"/>
          <p:cNvSpPr txBox="1"/>
          <p:nvPr>
            <p:ph type="title"/>
          </p:nvPr>
        </p:nvSpPr>
        <p:spPr>
          <a:xfrm>
            <a:off x="715550" y="3808133"/>
            <a:ext cx="3618900" cy="935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38" name="Google Shape;238;p13"/>
          <p:cNvSpPr txBox="1"/>
          <p:nvPr>
            <p:ph hasCustomPrompt="1" idx="2" type="title"/>
          </p:nvPr>
        </p:nvSpPr>
        <p:spPr>
          <a:xfrm>
            <a:off x="964534" y="1705596"/>
            <a:ext cx="1034700" cy="12609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63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/>
          <p:nvPr>
            <p:ph idx="1" type="subTitle"/>
          </p:nvPr>
        </p:nvSpPr>
        <p:spPr>
          <a:xfrm>
            <a:off x="715550" y="4974000"/>
            <a:ext cx="42510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13"/>
          <p:cNvSpPr txBox="1"/>
          <p:nvPr>
            <p:ph idx="3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41" name="Google Shape;241;p13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242" name="Google Shape;242;p13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43" name="Google Shape;243;p13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44" name="Google Shape;244;p13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13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46" name="Google Shape;246;p13"/>
          <p:cNvSpPr txBox="1"/>
          <p:nvPr>
            <p:ph hasCustomPrompt="1" idx="4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4"/>
          <p:cNvSpPr txBox="1"/>
          <p:nvPr>
            <p:ph hasCustomPrompt="1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250" name="Google Shape;250;p14"/>
          <p:cNvSpPr txBox="1"/>
          <p:nvPr>
            <p:ph idx="1" type="body"/>
          </p:nvPr>
        </p:nvSpPr>
        <p:spPr>
          <a:xfrm>
            <a:off x="715550" y="1341267"/>
            <a:ext cx="77130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1" name="Google Shape;251;p14"/>
          <p:cNvSpPr txBox="1"/>
          <p:nvPr>
            <p:ph idx="2"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52" name="Google Shape;252;p14"/>
          <p:cNvSpPr txBox="1"/>
          <p:nvPr>
            <p:ph idx="3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53" name="Google Shape;253;p14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254" name="Google Shape;254;p1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55" name="Google Shape;255;p1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56" name="Google Shape;256;p1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1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58" name="Google Shape;258;p14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5">
  <p:cSld name="TITLE_AND_BODY_1_5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5"/>
          <p:cNvSpPr txBox="1"/>
          <p:nvPr/>
        </p:nvSpPr>
        <p:spPr>
          <a:xfrm>
            <a:off x="1390575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61" name="Google Shape;261;p15"/>
          <p:cNvSpPr/>
          <p:nvPr/>
        </p:nvSpPr>
        <p:spPr>
          <a:xfrm>
            <a:off x="787260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5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63" name="Google Shape;263;p1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67" name="Google Shape;267;p15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8" name="Google Shape;268;p15"/>
          <p:cNvSpPr/>
          <p:nvPr/>
        </p:nvSpPr>
        <p:spPr>
          <a:xfrm>
            <a:off x="0" y="0"/>
            <a:ext cx="1271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">
  <p:cSld name="TITLE_AND_BODY_1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6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71" name="Google Shape;271;p16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6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3" name="Google Shape;273;p1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74" name="Google Shape;274;p1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278" name="Google Shape;278;p16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279" name="Google Shape;279;p16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16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2" name="Google Shape;282;p16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283" name="Google Shape;283;p16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284" name="Google Shape;284;p16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" name="Google Shape;285;p16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" name="Google Shape;286;p16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87" name="Google Shape;287;p16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288" name="Google Shape;288;p16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" name="Google Shape;289;p16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0" name="Google Shape;290;p16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1">
  <p:cSld name="TITLE_AND_BODY_1_6"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7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93" name="Google Shape;293;p17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95" name="Google Shape;295;p1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1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1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299" name="Google Shape;299;p17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00" name="Google Shape;300;p17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17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17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3" name="Google Shape;303;p17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04" name="Google Shape;304;p17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05" name="Google Shape;305;p17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" name="Google Shape;306;p17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" name="Google Shape;307;p17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08" name="Google Shape;308;p17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09" name="Google Shape;309;p17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" name="Google Shape;310;p17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" name="Google Shape;311;p17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cxnSp>
        <p:nvCxnSpPr>
          <p:cNvPr id="312" name="Google Shape;312;p17"/>
          <p:cNvCxnSpPr/>
          <p:nvPr/>
        </p:nvCxnSpPr>
        <p:spPr>
          <a:xfrm>
            <a:off x="471800" y="3575775"/>
            <a:ext cx="7961700" cy="0"/>
          </a:xfrm>
          <a:prstGeom prst="straightConnector1">
            <a:avLst/>
          </a:prstGeom>
          <a:noFill/>
          <a:ln cap="flat" cmpd="sng" w="38100">
            <a:solidFill>
              <a:srgbClr val="B7B7B7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13" name="Google Shape;313;p17"/>
          <p:cNvSpPr txBox="1"/>
          <p:nvPr>
            <p:ph idx="1" type="body"/>
          </p:nvPr>
        </p:nvSpPr>
        <p:spPr>
          <a:xfrm>
            <a:off x="2552800" y="13413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4" name="Google Shape;314;p17"/>
          <p:cNvSpPr txBox="1"/>
          <p:nvPr>
            <p:ph idx="2" type="body"/>
          </p:nvPr>
        </p:nvSpPr>
        <p:spPr>
          <a:xfrm>
            <a:off x="2552800" y="37239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5" name="Google Shape;315;p17"/>
          <p:cNvSpPr txBox="1"/>
          <p:nvPr>
            <p:ph idx="3" type="subTitle"/>
          </p:nvPr>
        </p:nvSpPr>
        <p:spPr>
          <a:xfrm>
            <a:off x="715550" y="134137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16" name="Google Shape;316;p17"/>
          <p:cNvSpPr txBox="1"/>
          <p:nvPr>
            <p:ph idx="4" type="subTitle"/>
          </p:nvPr>
        </p:nvSpPr>
        <p:spPr>
          <a:xfrm>
            <a:off x="715550" y="372392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1 1">
  <p:cSld name="TITLE_AND_BODY_1_6_1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8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9" name="Google Shape;319;p18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1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321" name="Google Shape;321;p1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1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1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25" name="Google Shape;325;p18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26" name="Google Shape;326;p1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1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1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9" name="Google Shape;329;p18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30" name="Google Shape;330;p18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31" name="Google Shape;331;p18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2" name="Google Shape;332;p18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3" name="Google Shape;333;p18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34" name="Google Shape;334;p18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35" name="Google Shape;335;p18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6" name="Google Shape;336;p18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37" name="Google Shape;337;p18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38" name="Google Shape;338;p18"/>
          <p:cNvSpPr txBox="1"/>
          <p:nvPr>
            <p:ph idx="1" type="body"/>
          </p:nvPr>
        </p:nvSpPr>
        <p:spPr>
          <a:xfrm>
            <a:off x="2552800" y="13413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9" name="Google Shape;339;p18"/>
          <p:cNvSpPr txBox="1"/>
          <p:nvPr>
            <p:ph idx="2" type="body"/>
          </p:nvPr>
        </p:nvSpPr>
        <p:spPr>
          <a:xfrm>
            <a:off x="2552800" y="3723925"/>
            <a:ext cx="5875800" cy="238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0" name="Google Shape;340;p18"/>
          <p:cNvSpPr txBox="1"/>
          <p:nvPr>
            <p:ph idx="3" type="subTitle"/>
          </p:nvPr>
        </p:nvSpPr>
        <p:spPr>
          <a:xfrm>
            <a:off x="715550" y="134137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41" name="Google Shape;341;p18"/>
          <p:cNvSpPr txBox="1"/>
          <p:nvPr>
            <p:ph idx="4" type="subTitle"/>
          </p:nvPr>
        </p:nvSpPr>
        <p:spPr>
          <a:xfrm>
            <a:off x="715550" y="3723925"/>
            <a:ext cx="18372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3">
  <p:cSld name="TITLE_AND_BODY_1_3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9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1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1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1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48" name="Google Shape;348;p19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49" name="Google Shape;349;p1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1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1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52" name="Google Shape;352;p19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53" name="Google Shape;353;p19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54" name="Google Shape;354;p19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" name="Google Shape;355;p19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6" name="Google Shape;356;p19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57" name="Google Shape;357;p19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58" name="Google Shape;358;p19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" name="Google Shape;359;p19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" name="Google Shape;360;p19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61" name="Google Shape;361;p19"/>
          <p:cNvSpPr txBox="1"/>
          <p:nvPr>
            <p:ph idx="1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2" name="Google Shape;362;p19"/>
          <p:cNvSpPr txBox="1"/>
          <p:nvPr>
            <p:ph idx="2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3" name="Google Shape;363;p19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64" name="Google Shape;364;p1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 標題與內文 1 3 1">
  <p:cSld name="TITLE_AND_BODY_1_3_1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0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0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20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20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2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71" name="Google Shape;371;p20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72" name="Google Shape;372;p20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5" name="Google Shape;375;p20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376" name="Google Shape;376;p20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377" name="Google Shape;377;p20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" name="Google Shape;378;p20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" name="Google Shape;379;p20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0" name="Google Shape;380;p20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381" name="Google Shape;381;p20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" name="Google Shape;382;p20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3" name="Google Shape;383;p20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84" name="Google Shape;384;p20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85" name="Google Shape;385;p20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386" name="Google Shape;386;p20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7" name="Google Shape;387;p20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8" name="Google Shape;388;p20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89" name="Google Shape;389;p2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束">
  <p:cSld name="TITLE_2">
    <p:bg>
      <p:bgPr>
        <a:solidFill>
          <a:srgbClr val="FFFFF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3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3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3"/>
          <p:cNvSpPr txBox="1"/>
          <p:nvPr/>
        </p:nvSpPr>
        <p:spPr>
          <a:xfrm>
            <a:off x="4616925" y="10095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感謝參與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57" name="Google Shape;57;p3"/>
          <p:cNvSpPr txBox="1"/>
          <p:nvPr/>
        </p:nvSpPr>
        <p:spPr>
          <a:xfrm>
            <a:off x="4616925" y="18357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58" name="Google Shape;58;p3"/>
          <p:cNvPicPr preferRelativeResize="0"/>
          <p:nvPr/>
        </p:nvPicPr>
        <p:blipFill rotWithShape="1">
          <a:blip r:embed="rId3">
            <a:alphaModFix/>
          </a:blip>
          <a:srcRect b="0" l="33368" r="0" t="0"/>
          <a:stretch/>
        </p:blipFill>
        <p:spPr>
          <a:xfrm>
            <a:off x="604756" y="2015746"/>
            <a:ext cx="3514500" cy="35193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9" name="Google Shape;59;p3"/>
          <p:cNvSpPr/>
          <p:nvPr/>
        </p:nvSpPr>
        <p:spPr>
          <a:xfrm>
            <a:off x="497747" y="1848694"/>
            <a:ext cx="3519300" cy="37134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0" name="Google Shape;60;p3"/>
          <p:cNvGrpSpPr/>
          <p:nvPr/>
        </p:nvGrpSpPr>
        <p:grpSpPr>
          <a:xfrm flipH="1" rot="-5400000">
            <a:off x="3512155" y="3579790"/>
            <a:ext cx="1991966" cy="1543826"/>
            <a:chOff x="3337500" y="1640525"/>
            <a:chExt cx="3773378" cy="3085800"/>
          </a:xfrm>
        </p:grpSpPr>
        <p:sp>
          <p:nvSpPr>
            <p:cNvPr id="61" name="Google Shape;61;p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4" name="Google Shape;64;p3"/>
          <p:cNvGrpSpPr/>
          <p:nvPr/>
        </p:nvGrpSpPr>
        <p:grpSpPr>
          <a:xfrm flipH="1">
            <a:off x="3513676" y="730006"/>
            <a:ext cx="1887821" cy="1628994"/>
            <a:chOff x="3337500" y="1640525"/>
            <a:chExt cx="3773378" cy="3085800"/>
          </a:xfrm>
        </p:grpSpPr>
        <p:sp>
          <p:nvSpPr>
            <p:cNvPr id="65" name="Google Shape;65;p3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" name="Google Shape;68;p3"/>
          <p:cNvGrpSpPr/>
          <p:nvPr/>
        </p:nvGrpSpPr>
        <p:grpSpPr>
          <a:xfrm>
            <a:off x="253507" y="4988932"/>
            <a:ext cx="1299300" cy="555194"/>
            <a:chOff x="7243875" y="3780983"/>
            <a:chExt cx="1299300" cy="526200"/>
          </a:xfrm>
        </p:grpSpPr>
        <p:grpSp>
          <p:nvGrpSpPr>
            <p:cNvPr id="69" name="Google Shape;69;p3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70" name="Google Shape;70;p3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3" name="Google Shape;73;p3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74" name="Google Shape;74;p3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7" name="Google Shape;77;p3"/>
          <p:cNvGrpSpPr/>
          <p:nvPr/>
        </p:nvGrpSpPr>
        <p:grpSpPr>
          <a:xfrm>
            <a:off x="2894994" y="1559061"/>
            <a:ext cx="1016876" cy="1072905"/>
            <a:chOff x="5143612" y="760610"/>
            <a:chExt cx="1016876" cy="1016876"/>
          </a:xfrm>
        </p:grpSpPr>
        <p:grpSp>
          <p:nvGrpSpPr>
            <p:cNvPr id="78" name="Google Shape;78;p3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79" name="Google Shape;79;p3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fmla="val 24067" name="adj"/>
                </a:avLst>
              </a:prstGeom>
              <a:solidFill>
                <a:schemeClr val="accent3"/>
              </a:solidFill>
              <a:ln cap="flat" cmpd="sng" w="11430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80" name="Google Shape;80;p3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81" name="Google Shape;81;p3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83" name="Google Shape;83;p3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fmla="val 125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4" name="Google Shape;84;p3"/>
          <p:cNvGrpSpPr/>
          <p:nvPr/>
        </p:nvGrpSpPr>
        <p:grpSpPr>
          <a:xfrm>
            <a:off x="770673" y="1361302"/>
            <a:ext cx="896702" cy="946111"/>
            <a:chOff x="611807" y="3895284"/>
            <a:chExt cx="896702" cy="896702"/>
          </a:xfrm>
        </p:grpSpPr>
        <p:grpSp>
          <p:nvGrpSpPr>
            <p:cNvPr id="85" name="Google Shape;85;p3"/>
            <p:cNvGrpSpPr/>
            <p:nvPr/>
          </p:nvGrpSpPr>
          <p:grpSpPr>
            <a:xfrm>
              <a:off x="611807" y="3895284"/>
              <a:ext cx="896702" cy="896702"/>
              <a:chOff x="2589036" y="988300"/>
              <a:chExt cx="1101600" cy="1101600"/>
            </a:xfrm>
          </p:grpSpPr>
          <p:sp>
            <p:nvSpPr>
              <p:cNvPr id="86" name="Google Shape;86;p3"/>
              <p:cNvSpPr/>
              <p:nvPr/>
            </p:nvSpPr>
            <p:spPr>
              <a:xfrm>
                <a:off x="2589036" y="988300"/>
                <a:ext cx="1101600" cy="11016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20000"/>
                  </a:scheme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2793800" y="1195675"/>
                <a:ext cx="798000" cy="79800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2694950" y="1103875"/>
                <a:ext cx="798000" cy="798000"/>
              </a:xfrm>
              <a:prstGeom prst="rect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9" name="Google Shape;89;p3"/>
            <p:cNvSpPr/>
            <p:nvPr/>
          </p:nvSpPr>
          <p:spPr>
            <a:xfrm rot="-2700000">
              <a:off x="881188" y="4169033"/>
              <a:ext cx="288924" cy="288924"/>
            </a:xfrm>
            <a:prstGeom prst="plus">
              <a:avLst>
                <a:gd fmla="val 4405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90" name="Google Shape;90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7" y="3094925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"/>
          <p:cNvSpPr txBox="1"/>
          <p:nvPr/>
        </p:nvSpPr>
        <p:spPr>
          <a:xfrm>
            <a:off x="5469000" y="3106550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直接問，最快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92" name="Google Shape;92;p3"/>
          <p:cNvSpPr txBox="1"/>
          <p:nvPr/>
        </p:nvSpPr>
        <p:spPr>
          <a:xfrm>
            <a:off x="5519550" y="5340500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個人提問請寄到電子信箱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5"/>
              </a:rPr>
              <a:t>chenyt@tku.edu.tw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93" name="Google Shape;93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8375" y="5436729"/>
            <a:ext cx="546447" cy="54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58514" y="3889125"/>
            <a:ext cx="546300" cy="54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5" name="Google Shape;95;p3"/>
          <p:cNvSpPr txBox="1"/>
          <p:nvPr/>
        </p:nvSpPr>
        <p:spPr>
          <a:xfrm>
            <a:off x="5519550" y="37928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只想打字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/>
              <a:t>線上課程聊天室</a:t>
            </a:r>
            <a:endParaRPr sz="2200"/>
          </a:p>
        </p:txBody>
      </p:sp>
      <p:grpSp>
        <p:nvGrpSpPr>
          <p:cNvPr id="96" name="Google Shape;96;p3"/>
          <p:cNvGrpSpPr/>
          <p:nvPr/>
        </p:nvGrpSpPr>
        <p:grpSpPr>
          <a:xfrm>
            <a:off x="4858462" y="4713523"/>
            <a:ext cx="546418" cy="546418"/>
            <a:chOff x="4769350" y="4579738"/>
            <a:chExt cx="724500" cy="724500"/>
          </a:xfrm>
        </p:grpSpPr>
        <p:sp>
          <p:nvSpPr>
            <p:cNvPr id="97" name="Google Shape;97;p3"/>
            <p:cNvSpPr/>
            <p:nvPr/>
          </p:nvSpPr>
          <p:spPr>
            <a:xfrm>
              <a:off x="4769350" y="4579738"/>
              <a:ext cx="724500" cy="724500"/>
            </a:xfrm>
            <a:prstGeom prst="ellipse">
              <a:avLst/>
            </a:prstGeom>
            <a:solidFill>
              <a:srgbClr val="435D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98" name="Google Shape;98;p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841088" y="4794354"/>
              <a:ext cx="581025" cy="2952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9" name="Google Shape;99;p3"/>
          <p:cNvSpPr txBox="1"/>
          <p:nvPr/>
        </p:nvSpPr>
        <p:spPr>
          <a:xfrm>
            <a:off x="5519550" y="4680400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9"/>
              </a:rPr>
              <a:t>http://iclass.tku.edu.tw</a:t>
            </a:r>
            <a:endParaRPr sz="2200" u="sng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3 1 1">
  <p:cSld name="TITLE_AND_BODY_1_3_1_1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1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21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21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21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2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396" name="Google Shape;396;p21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397" name="Google Shape;397;p21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21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0" name="Google Shape;400;p21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401" name="Google Shape;401;p21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402" name="Google Shape;402;p21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" name="Google Shape;403;p21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" name="Google Shape;404;p21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05" name="Google Shape;405;p21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406" name="Google Shape;406;p21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" name="Google Shape;407;p21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" name="Google Shape;408;p21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09" name="Google Shape;409;p21"/>
          <p:cNvSpPr txBox="1"/>
          <p:nvPr>
            <p:ph idx="1" type="subTitle"/>
          </p:nvPr>
        </p:nvSpPr>
        <p:spPr>
          <a:xfrm>
            <a:off x="3286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410" name="Google Shape;410;p21"/>
          <p:cNvSpPr txBox="1"/>
          <p:nvPr>
            <p:ph idx="2" type="subTitle"/>
          </p:nvPr>
        </p:nvSpPr>
        <p:spPr>
          <a:xfrm>
            <a:off x="715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411" name="Google Shape;411;p21"/>
          <p:cNvSpPr txBox="1"/>
          <p:nvPr>
            <p:ph idx="3" type="body"/>
          </p:nvPr>
        </p:nvSpPr>
        <p:spPr>
          <a:xfrm>
            <a:off x="715583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2" name="Google Shape;412;p21"/>
          <p:cNvSpPr txBox="1"/>
          <p:nvPr>
            <p:ph idx="4" type="body"/>
          </p:nvPr>
        </p:nvSpPr>
        <p:spPr>
          <a:xfrm>
            <a:off x="3286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3" name="Google Shape;413;p21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14" name="Google Shape;414;p21"/>
          <p:cNvSpPr txBox="1"/>
          <p:nvPr>
            <p:ph idx="5" type="subTitle"/>
          </p:nvPr>
        </p:nvSpPr>
        <p:spPr>
          <a:xfrm>
            <a:off x="5857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B45F06"/>
              </a:buClr>
              <a:buSzPts val="22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20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6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400"/>
              <a:buFont typeface="Lexend"/>
              <a:buNone/>
              <a:defRPr b="1">
                <a:solidFill>
                  <a:srgbClr val="B45F06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415" name="Google Shape;415;p21"/>
          <p:cNvSpPr txBox="1"/>
          <p:nvPr>
            <p:ph idx="6" type="body"/>
          </p:nvPr>
        </p:nvSpPr>
        <p:spPr>
          <a:xfrm>
            <a:off x="5857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6" name="Google Shape;416;p2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3 1 1 1">
  <p:cSld name="TITLE_AND_BODY_1_3_1_1_1"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2"/>
          <p:cNvSpPr/>
          <p:nvPr/>
        </p:nvSpPr>
        <p:spPr>
          <a:xfrm>
            <a:off x="0" y="1110175"/>
            <a:ext cx="9144000" cy="530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22"/>
          <p:cNvSpPr txBox="1"/>
          <p:nvPr>
            <p:ph idx="1" type="body"/>
          </p:nvPr>
        </p:nvSpPr>
        <p:spPr>
          <a:xfrm>
            <a:off x="715575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0" name="Google Shape;420;p22"/>
          <p:cNvSpPr txBox="1"/>
          <p:nvPr>
            <p:ph idx="2" type="body"/>
          </p:nvPr>
        </p:nvSpPr>
        <p:spPr>
          <a:xfrm>
            <a:off x="3286544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1" name="Google Shape;421;p22"/>
          <p:cNvSpPr txBox="1"/>
          <p:nvPr>
            <p:ph idx="3" type="body"/>
          </p:nvPr>
        </p:nvSpPr>
        <p:spPr>
          <a:xfrm>
            <a:off x="5857547" y="1341375"/>
            <a:ext cx="2571000" cy="474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2" name="Google Shape;422;p2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2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2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2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426" name="Google Shape;426;p22"/>
          <p:cNvGrpSpPr/>
          <p:nvPr/>
        </p:nvGrpSpPr>
        <p:grpSpPr>
          <a:xfrm rot="9448929">
            <a:off x="678374" y="287341"/>
            <a:ext cx="896614" cy="733235"/>
            <a:chOff x="3337500" y="1640525"/>
            <a:chExt cx="3773378" cy="3085800"/>
          </a:xfrm>
        </p:grpSpPr>
        <p:sp>
          <p:nvSpPr>
            <p:cNvPr id="427" name="Google Shape;427;p22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22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22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0" name="Google Shape;430;p22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431" name="Google Shape;431;p22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432" name="Google Shape;432;p22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3" name="Google Shape;433;p22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4" name="Google Shape;434;p22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35" name="Google Shape;435;p22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436" name="Google Shape;436;p22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7" name="Google Shape;437;p22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" name="Google Shape;438;p22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439" name="Google Shape;439;p22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440" name="Google Shape;440;p2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標題與內文 1 4">
  <p:cSld name="TITLE_AND_BODY_1_4"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3"/>
          <p:cNvSpPr/>
          <p:nvPr/>
        </p:nvSpPr>
        <p:spPr>
          <a:xfrm>
            <a:off x="0" y="244325"/>
            <a:ext cx="9144000" cy="617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23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4" name="Google Shape;444;p23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45" name="Google Shape;445;p2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2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2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2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49" name="Google Shape;449;p23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595959"/>
                </a:solidFill>
                <a:latin typeface="Lexend"/>
                <a:ea typeface="Lexend"/>
                <a:cs typeface="Lexend"/>
                <a:sym typeface="Lexend"/>
              </a:rPr>
              <a:t>淡江資圖 112-2</a:t>
            </a:r>
            <a:endParaRPr b="1" sz="1000">
              <a:solidFill>
                <a:srgbClr val="59595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">
  <p:cSld name="TITLE_AND_BODY_1_1"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4"/>
          <p:cNvSpPr/>
          <p:nvPr/>
        </p:nvSpPr>
        <p:spPr>
          <a:xfrm>
            <a:off x="8218880" y="5897940"/>
            <a:ext cx="733188" cy="733188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24"/>
          <p:cNvSpPr/>
          <p:nvPr/>
        </p:nvSpPr>
        <p:spPr>
          <a:xfrm>
            <a:off x="8332726" y="6025900"/>
            <a:ext cx="531699" cy="531699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24"/>
          <p:cNvSpPr/>
          <p:nvPr/>
        </p:nvSpPr>
        <p:spPr>
          <a:xfrm>
            <a:off x="8300619" y="5984812"/>
            <a:ext cx="531699" cy="531699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2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55" name="Google Shape;455;p24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456" name="Google Shape;456;p24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57" name="Google Shape;457;p24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458" name="Google Shape;458;p24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459" name="Google Shape;459;p2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460" name="Google Shape;460;p2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461" name="Google Shape;461;p2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2" name="Google Shape;462;p2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63" name="Google Shape;463;p24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464" name="Google Shape;464;p24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465" name="Google Shape;465;p24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6" name="Google Shape;466;p24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68" name="Google Shape;468;p24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469" name="Google Shape;469;p24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1" name="Google Shape;471;p24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72" name="Google Shape;472;p24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473" name="Google Shape;473;p24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24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76" name="Google Shape;476;p24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477" name="Google Shape;477;p24"/>
          <p:cNvSpPr txBox="1"/>
          <p:nvPr>
            <p:ph idx="3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478" name="Google Shape;478;p24"/>
          <p:cNvSpPr txBox="1"/>
          <p:nvPr>
            <p:ph idx="4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9" name="Google Shape;479;p24"/>
          <p:cNvSpPr txBox="1"/>
          <p:nvPr>
            <p:ph idx="5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1">
  <p:cSld name="TITLE_AND_BODY_1_1_1"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2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2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2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85" name="Google Shape;485;p25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86" name="Google Shape;486;p25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487" name="Google Shape;487;p25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488" name="Google Shape;488;p2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489" name="Google Shape;489;p2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490" name="Google Shape;490;p2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1" name="Google Shape;491;p2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492" name="Google Shape;492;p25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493" name="Google Shape;493;p25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494" name="Google Shape;494;p25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" name="Google Shape;495;p25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" name="Google Shape;496;p25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497" name="Google Shape;497;p25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498" name="Google Shape;498;p25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" name="Google Shape;499;p25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" name="Google Shape;500;p25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01" name="Google Shape;501;p25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502" name="Google Shape;502;p25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25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05" name="Google Shape;505;p25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506" name="Google Shape;506;p25"/>
          <p:cNvSpPr txBox="1"/>
          <p:nvPr>
            <p:ph idx="2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7" name="Google Shape;507;p25"/>
          <p:cNvSpPr txBox="1"/>
          <p:nvPr>
            <p:ph idx="3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2">
  <p:cSld name="TITLE_AND_BODY_1_2"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6"/>
          <p:cNvSpPr txBox="1"/>
          <p:nvPr>
            <p:ph idx="1" type="body"/>
          </p:nvPr>
        </p:nvSpPr>
        <p:spPr>
          <a:xfrm>
            <a:off x="715550" y="1341267"/>
            <a:ext cx="77130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0" name="Google Shape;510;p26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11" name="Google Shape;511;p26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cxnSp>
        <p:nvCxnSpPr>
          <p:cNvPr id="512" name="Google Shape;512;p26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513" name="Google Shape;513;p26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p26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26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2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517" name="Google Shape;517;p26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518" name="Google Shape;518;p26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519" name="Google Shape;519;p26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520" name="Google Shape;520;p26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" name="Google Shape;521;p26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22" name="Google Shape;522;p26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523" name="Google Shape;523;p26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26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26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6" name="Google Shape;526;p26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527" name="Google Shape;527;p26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528" name="Google Shape;528;p26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9" name="Google Shape;529;p26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0" name="Google Shape;530;p26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31" name="Google Shape;531;p26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532" name="Google Shape;532;p26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3" name="Google Shape;533;p26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4" name="Google Shape;534;p26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2">
  <p:cSld name="TITLE_AND_BODY_1_1_2"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2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2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2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40" name="Google Shape;540;p27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541" name="Google Shape;541;p27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42" name="Google Shape;542;p27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543" name="Google Shape;543;p27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544" name="Google Shape;544;p27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545" name="Google Shape;545;p27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546" name="Google Shape;546;p27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" name="Google Shape;547;p27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48" name="Google Shape;548;p27"/>
          <p:cNvGrpSpPr/>
          <p:nvPr/>
        </p:nvGrpSpPr>
        <p:grpSpPr>
          <a:xfrm>
            <a:off x="118450" y="143608"/>
            <a:ext cx="1299300" cy="526200"/>
            <a:chOff x="3130375" y="-210650"/>
            <a:chExt cx="1299300" cy="526200"/>
          </a:xfrm>
        </p:grpSpPr>
        <p:sp>
          <p:nvSpPr>
            <p:cNvPr id="549" name="Google Shape;549;p27"/>
            <p:cNvSpPr/>
            <p:nvPr/>
          </p:nvSpPr>
          <p:spPr>
            <a:xfrm>
              <a:off x="3130375" y="-210650"/>
              <a:ext cx="1299300" cy="526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3263060" y="-47084"/>
              <a:ext cx="1077000" cy="268200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3217449" y="-110650"/>
              <a:ext cx="1077000" cy="2682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2" name="Google Shape;552;p27"/>
          <p:cNvGrpSpPr/>
          <p:nvPr/>
        </p:nvGrpSpPr>
        <p:grpSpPr>
          <a:xfrm>
            <a:off x="602725" y="379100"/>
            <a:ext cx="330750" cy="55200"/>
            <a:chOff x="7632750" y="4032725"/>
            <a:chExt cx="330750" cy="55200"/>
          </a:xfrm>
        </p:grpSpPr>
        <p:sp>
          <p:nvSpPr>
            <p:cNvPr id="553" name="Google Shape;553;p27"/>
            <p:cNvSpPr/>
            <p:nvPr/>
          </p:nvSpPr>
          <p:spPr>
            <a:xfrm>
              <a:off x="763275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7770525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27"/>
            <p:cNvSpPr/>
            <p:nvPr/>
          </p:nvSpPr>
          <p:spPr>
            <a:xfrm>
              <a:off x="790830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56" name="Google Shape;556;p27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557" name="Google Shape;557;p27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27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27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60" name="Google Shape;560;p27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561" name="Google Shape;561;p27"/>
          <p:cNvSpPr txBox="1"/>
          <p:nvPr>
            <p:ph idx="3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562" name="Google Shape;562;p27"/>
          <p:cNvSpPr txBox="1"/>
          <p:nvPr>
            <p:ph idx="4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3" name="Google Shape;563;p27"/>
          <p:cNvSpPr txBox="1"/>
          <p:nvPr>
            <p:ph idx="5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1 1">
  <p:cSld name="TITLE_AND_BODY_1_1_1_1"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8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28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28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2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69" name="Google Shape;569;p28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70" name="Google Shape;570;p28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571" name="Google Shape;571;p28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572" name="Google Shape;572;p2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573" name="Google Shape;573;p2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574" name="Google Shape;574;p2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" name="Google Shape;575;p2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576" name="Google Shape;576;p28"/>
          <p:cNvGrpSpPr/>
          <p:nvPr/>
        </p:nvGrpSpPr>
        <p:grpSpPr>
          <a:xfrm>
            <a:off x="118450" y="143608"/>
            <a:ext cx="1299300" cy="526200"/>
            <a:chOff x="3130375" y="-210650"/>
            <a:chExt cx="1299300" cy="526200"/>
          </a:xfrm>
        </p:grpSpPr>
        <p:sp>
          <p:nvSpPr>
            <p:cNvPr id="577" name="Google Shape;577;p28"/>
            <p:cNvSpPr/>
            <p:nvPr/>
          </p:nvSpPr>
          <p:spPr>
            <a:xfrm>
              <a:off x="3130375" y="-210650"/>
              <a:ext cx="1299300" cy="526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28"/>
            <p:cNvSpPr/>
            <p:nvPr/>
          </p:nvSpPr>
          <p:spPr>
            <a:xfrm>
              <a:off x="3263060" y="-47084"/>
              <a:ext cx="1077000" cy="268200"/>
            </a:xfrm>
            <a:prstGeom prst="roundRect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28"/>
            <p:cNvSpPr/>
            <p:nvPr/>
          </p:nvSpPr>
          <p:spPr>
            <a:xfrm>
              <a:off x="3217449" y="-110650"/>
              <a:ext cx="1077000" cy="2682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0" name="Google Shape;580;p28"/>
          <p:cNvGrpSpPr/>
          <p:nvPr/>
        </p:nvGrpSpPr>
        <p:grpSpPr>
          <a:xfrm>
            <a:off x="602725" y="379100"/>
            <a:ext cx="330750" cy="55200"/>
            <a:chOff x="7632750" y="4032725"/>
            <a:chExt cx="330750" cy="55200"/>
          </a:xfrm>
        </p:grpSpPr>
        <p:sp>
          <p:nvSpPr>
            <p:cNvPr id="581" name="Google Shape;581;p28"/>
            <p:cNvSpPr/>
            <p:nvPr/>
          </p:nvSpPr>
          <p:spPr>
            <a:xfrm>
              <a:off x="763275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28"/>
            <p:cNvSpPr/>
            <p:nvPr/>
          </p:nvSpPr>
          <p:spPr>
            <a:xfrm>
              <a:off x="7770525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28"/>
            <p:cNvSpPr/>
            <p:nvPr/>
          </p:nvSpPr>
          <p:spPr>
            <a:xfrm>
              <a:off x="790830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84" name="Google Shape;584;p28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585" name="Google Shape;585;p28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28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28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88" name="Google Shape;588;p28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589" name="Google Shape;589;p28"/>
          <p:cNvSpPr txBox="1"/>
          <p:nvPr>
            <p:ph idx="2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0" name="Google Shape;590;p28"/>
          <p:cNvSpPr txBox="1"/>
          <p:nvPr>
            <p:ph idx="3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2 1">
  <p:cSld name="TITLE_AND_BODY_1_2_1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29"/>
          <p:cNvSpPr txBox="1"/>
          <p:nvPr>
            <p:ph idx="1" type="body"/>
          </p:nvPr>
        </p:nvSpPr>
        <p:spPr>
          <a:xfrm>
            <a:off x="715550" y="1341267"/>
            <a:ext cx="77130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1pPr>
            <a:lvl2pPr indent="-355600" lvl="1" marL="9144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3" name="Google Shape;593;p29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594" name="Google Shape;594;p29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cxnSp>
        <p:nvCxnSpPr>
          <p:cNvPr id="595" name="Google Shape;595;p29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596" name="Google Shape;596;p29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29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29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2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600" name="Google Shape;600;p29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601" name="Google Shape;601;p29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02" name="Google Shape;602;p29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603" name="Google Shape;603;p29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" name="Google Shape;604;p29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05" name="Google Shape;605;p29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606" name="Google Shape;606;p2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2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2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9" name="Google Shape;609;p29"/>
          <p:cNvGrpSpPr/>
          <p:nvPr/>
        </p:nvGrpSpPr>
        <p:grpSpPr>
          <a:xfrm>
            <a:off x="118450" y="143608"/>
            <a:ext cx="1299300" cy="526200"/>
            <a:chOff x="7243875" y="3780983"/>
            <a:chExt cx="1299300" cy="526200"/>
          </a:xfrm>
        </p:grpSpPr>
        <p:grpSp>
          <p:nvGrpSpPr>
            <p:cNvPr id="610" name="Google Shape;610;p29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611" name="Google Shape;611;p29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" name="Google Shape;612;p29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" name="Google Shape;613;p29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14" name="Google Shape;614;p29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615" name="Google Shape;615;p29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" name="Google Shape;616;p29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" name="Google Shape;617;p29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2 1">
  <p:cSld name="TITLE_AND_BODY_1_1_2_1"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30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30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30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3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23" name="Google Shape;623;p30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624" name="Google Shape;624;p30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25" name="Google Shape;625;p30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626" name="Google Shape;626;p30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627" name="Google Shape;627;p30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28" name="Google Shape;628;p30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629" name="Google Shape;629;p30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" name="Google Shape;630;p30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31" name="Google Shape;631;p30"/>
          <p:cNvGrpSpPr/>
          <p:nvPr/>
        </p:nvGrpSpPr>
        <p:grpSpPr>
          <a:xfrm>
            <a:off x="118450" y="143608"/>
            <a:ext cx="1299300" cy="526200"/>
            <a:chOff x="3130375" y="-210650"/>
            <a:chExt cx="1299300" cy="526200"/>
          </a:xfrm>
        </p:grpSpPr>
        <p:sp>
          <p:nvSpPr>
            <p:cNvPr id="632" name="Google Shape;632;p30"/>
            <p:cNvSpPr/>
            <p:nvPr/>
          </p:nvSpPr>
          <p:spPr>
            <a:xfrm>
              <a:off x="3130375" y="-210650"/>
              <a:ext cx="1299300" cy="526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30"/>
            <p:cNvSpPr/>
            <p:nvPr/>
          </p:nvSpPr>
          <p:spPr>
            <a:xfrm>
              <a:off x="3263060" y="-47084"/>
              <a:ext cx="1077000" cy="268200"/>
            </a:xfrm>
            <a:prstGeom prst="roundRect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30"/>
            <p:cNvSpPr/>
            <p:nvPr/>
          </p:nvSpPr>
          <p:spPr>
            <a:xfrm>
              <a:off x="3217449" y="-110650"/>
              <a:ext cx="1077000" cy="2682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5" name="Google Shape;635;p30"/>
          <p:cNvGrpSpPr/>
          <p:nvPr/>
        </p:nvGrpSpPr>
        <p:grpSpPr>
          <a:xfrm>
            <a:off x="602725" y="379100"/>
            <a:ext cx="330750" cy="55200"/>
            <a:chOff x="7632750" y="4032725"/>
            <a:chExt cx="330750" cy="55200"/>
          </a:xfrm>
        </p:grpSpPr>
        <p:sp>
          <p:nvSpPr>
            <p:cNvPr id="636" name="Google Shape;636;p30"/>
            <p:cNvSpPr/>
            <p:nvPr/>
          </p:nvSpPr>
          <p:spPr>
            <a:xfrm>
              <a:off x="763275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30"/>
            <p:cNvSpPr/>
            <p:nvPr/>
          </p:nvSpPr>
          <p:spPr>
            <a:xfrm>
              <a:off x="7770525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30"/>
            <p:cNvSpPr/>
            <p:nvPr/>
          </p:nvSpPr>
          <p:spPr>
            <a:xfrm>
              <a:off x="790830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9" name="Google Shape;639;p30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640" name="Google Shape;640;p30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30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30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643" name="Google Shape;643;p30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644" name="Google Shape;644;p30"/>
          <p:cNvSpPr txBox="1"/>
          <p:nvPr>
            <p:ph idx="3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2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rgbClr val="7F6000"/>
              </a:buClr>
              <a:buSzPts val="20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8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6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F6000"/>
              </a:buClr>
              <a:buSzPts val="1400"/>
              <a:buFont typeface="Lexend"/>
              <a:buNone/>
              <a:defRPr b="1">
                <a:solidFill>
                  <a:srgbClr val="7F6000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645" name="Google Shape;645;p30"/>
          <p:cNvSpPr txBox="1"/>
          <p:nvPr>
            <p:ph idx="4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6" name="Google Shape;646;p30"/>
          <p:cNvSpPr txBox="1"/>
          <p:nvPr>
            <p:ph idx="5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束 1">
  <p:cSld name="TITLE_2_1">
    <p:bg>
      <p:bgPr>
        <a:solidFill>
          <a:srgbClr val="FFFFFF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4"/>
          <p:cNvSpPr txBox="1"/>
          <p:nvPr/>
        </p:nvSpPr>
        <p:spPr>
          <a:xfrm>
            <a:off x="4616925" y="10095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感謝參與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3" name="Google Shape;103;p4"/>
          <p:cNvSpPr txBox="1"/>
          <p:nvPr/>
        </p:nvSpPr>
        <p:spPr>
          <a:xfrm>
            <a:off x="4616925" y="18357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04" name="Google Shape;10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58377" y="3094925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4"/>
          <p:cNvSpPr txBox="1"/>
          <p:nvPr/>
        </p:nvSpPr>
        <p:spPr>
          <a:xfrm>
            <a:off x="5469000" y="3106550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直接問，最快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06" name="Google Shape;106;p4"/>
          <p:cNvSpPr txBox="1"/>
          <p:nvPr/>
        </p:nvSpPr>
        <p:spPr>
          <a:xfrm>
            <a:off x="5519550" y="5340500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個人提問請寄到電子信箱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3"/>
              </a:rPr>
              <a:t>chenyt@tku.edu.tw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107" name="Google Shape;107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5" y="5436729"/>
            <a:ext cx="546447" cy="546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8514" y="3889125"/>
            <a:ext cx="546300" cy="546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9" name="Google Shape;109;p4"/>
          <p:cNvSpPr txBox="1"/>
          <p:nvPr/>
        </p:nvSpPr>
        <p:spPr>
          <a:xfrm>
            <a:off x="5519550" y="37928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只想打字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/>
              <a:t>線上課程聊天室</a:t>
            </a:r>
            <a:endParaRPr sz="2200"/>
          </a:p>
        </p:txBody>
      </p:sp>
      <p:grpSp>
        <p:nvGrpSpPr>
          <p:cNvPr id="110" name="Google Shape;110;p4"/>
          <p:cNvGrpSpPr/>
          <p:nvPr/>
        </p:nvGrpSpPr>
        <p:grpSpPr>
          <a:xfrm>
            <a:off x="4858462" y="4713523"/>
            <a:ext cx="546418" cy="546418"/>
            <a:chOff x="4769350" y="4579738"/>
            <a:chExt cx="724500" cy="724500"/>
          </a:xfrm>
        </p:grpSpPr>
        <p:sp>
          <p:nvSpPr>
            <p:cNvPr id="111" name="Google Shape;111;p4"/>
            <p:cNvSpPr/>
            <p:nvPr/>
          </p:nvSpPr>
          <p:spPr>
            <a:xfrm>
              <a:off x="4769350" y="4579738"/>
              <a:ext cx="724500" cy="724500"/>
            </a:xfrm>
            <a:prstGeom prst="ellipse">
              <a:avLst/>
            </a:prstGeom>
            <a:solidFill>
              <a:srgbClr val="435D7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2" name="Google Shape;112;p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841088" y="4794354"/>
              <a:ext cx="581025" cy="2952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3" name="Google Shape;113;p4"/>
          <p:cNvSpPr txBox="1"/>
          <p:nvPr/>
        </p:nvSpPr>
        <p:spPr>
          <a:xfrm>
            <a:off x="5519550" y="4680400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chemeClr val="hlink"/>
                </a:solidFill>
                <a:hlinkClick r:id="rId7"/>
              </a:rPr>
              <a:t>http://iclass.tku.edu.tw</a:t>
            </a:r>
            <a:endParaRPr sz="2200" u="sng"/>
          </a:p>
        </p:txBody>
      </p:sp>
      <p:pic>
        <p:nvPicPr>
          <p:cNvPr id="114" name="Google Shape;114;p4"/>
          <p:cNvPicPr preferRelativeResize="0"/>
          <p:nvPr/>
        </p:nvPicPr>
        <p:blipFill rotWithShape="1">
          <a:blip r:embed="rId8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內文 1 1 1 1 1">
  <p:cSld name="TITLE_AND_BODY_1_1_1_1_1"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1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31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31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3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52" name="Google Shape;652;p31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None/>
              <a:defRPr sz="3200">
                <a:solidFill>
                  <a:srgbClr val="783F04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53" name="Google Shape;653;p31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654" name="Google Shape;654;p31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655" name="Google Shape;655;p31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56" name="Google Shape;656;p31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657" name="Google Shape;657;p31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8" name="Google Shape;658;p31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59" name="Google Shape;659;p31"/>
          <p:cNvGrpSpPr/>
          <p:nvPr/>
        </p:nvGrpSpPr>
        <p:grpSpPr>
          <a:xfrm>
            <a:off x="118450" y="143608"/>
            <a:ext cx="1299300" cy="526200"/>
            <a:chOff x="3130375" y="-210650"/>
            <a:chExt cx="1299300" cy="526200"/>
          </a:xfrm>
        </p:grpSpPr>
        <p:sp>
          <p:nvSpPr>
            <p:cNvPr id="660" name="Google Shape;660;p31"/>
            <p:cNvSpPr/>
            <p:nvPr/>
          </p:nvSpPr>
          <p:spPr>
            <a:xfrm>
              <a:off x="3130375" y="-210650"/>
              <a:ext cx="1299300" cy="5262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9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31"/>
            <p:cNvSpPr/>
            <p:nvPr/>
          </p:nvSpPr>
          <p:spPr>
            <a:xfrm>
              <a:off x="3263060" y="-47084"/>
              <a:ext cx="1077000" cy="268200"/>
            </a:xfrm>
            <a:prstGeom prst="roundRect">
              <a:avLst>
                <a:gd fmla="val 50000" name="adj"/>
              </a:avLst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31"/>
            <p:cNvSpPr/>
            <p:nvPr/>
          </p:nvSpPr>
          <p:spPr>
            <a:xfrm>
              <a:off x="3217449" y="-110650"/>
              <a:ext cx="1077000" cy="268200"/>
            </a:xfrm>
            <a:prstGeom prst="roundRect">
              <a:avLst>
                <a:gd fmla="val 50000" name="adj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63" name="Google Shape;663;p31"/>
          <p:cNvGrpSpPr/>
          <p:nvPr/>
        </p:nvGrpSpPr>
        <p:grpSpPr>
          <a:xfrm>
            <a:off x="602725" y="379100"/>
            <a:ext cx="330750" cy="55200"/>
            <a:chOff x="7632750" y="4032725"/>
            <a:chExt cx="330750" cy="55200"/>
          </a:xfrm>
        </p:grpSpPr>
        <p:sp>
          <p:nvSpPr>
            <p:cNvPr id="664" name="Google Shape;664;p31"/>
            <p:cNvSpPr/>
            <p:nvPr/>
          </p:nvSpPr>
          <p:spPr>
            <a:xfrm>
              <a:off x="763275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31"/>
            <p:cNvSpPr/>
            <p:nvPr/>
          </p:nvSpPr>
          <p:spPr>
            <a:xfrm>
              <a:off x="7770525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31"/>
            <p:cNvSpPr/>
            <p:nvPr/>
          </p:nvSpPr>
          <p:spPr>
            <a:xfrm>
              <a:off x="7908300" y="4032725"/>
              <a:ext cx="55200" cy="55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67" name="Google Shape;667;p31"/>
          <p:cNvGrpSpPr/>
          <p:nvPr/>
        </p:nvGrpSpPr>
        <p:grpSpPr>
          <a:xfrm rot="10800000">
            <a:off x="594600" y="566131"/>
            <a:ext cx="896554" cy="733186"/>
            <a:chOff x="3337500" y="1640525"/>
            <a:chExt cx="3773378" cy="3085800"/>
          </a:xfrm>
        </p:grpSpPr>
        <p:sp>
          <p:nvSpPr>
            <p:cNvPr id="668" name="Google Shape;668;p31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31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31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6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671" name="Google Shape;671;p31"/>
          <p:cNvCxnSpPr/>
          <p:nvPr/>
        </p:nvCxnSpPr>
        <p:spPr>
          <a:xfrm>
            <a:off x="1118271" y="1299317"/>
            <a:ext cx="73335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69000"/>
              </a:srgbClr>
            </a:outerShdw>
          </a:effectLst>
        </p:spPr>
      </p:cxnSp>
      <p:sp>
        <p:nvSpPr>
          <p:cNvPr id="672" name="Google Shape;672;p31"/>
          <p:cNvSpPr txBox="1"/>
          <p:nvPr>
            <p:ph idx="2" type="body"/>
          </p:nvPr>
        </p:nvSpPr>
        <p:spPr>
          <a:xfrm>
            <a:off x="71560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73" name="Google Shape;673;p31"/>
          <p:cNvSpPr txBox="1"/>
          <p:nvPr>
            <p:ph idx="3" type="body"/>
          </p:nvPr>
        </p:nvSpPr>
        <p:spPr>
          <a:xfrm>
            <a:off x="4572050" y="1548875"/>
            <a:ext cx="3856500" cy="45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42900" lvl="1" marL="9144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32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76" name="Google Shape;676;p32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677" name="Google Shape;677;p32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678" name="Google Shape;678;p32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79" name="Google Shape;679;p32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680" name="Google Shape;680;p32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81" name="Google Shape;681;p32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682" name="Google Shape;682;p32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32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4" name="Google Shape;684;p32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5" name="Google Shape;685;p3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兩欄 1">
  <p:cSld name="TITLE_AND_TWO_COLUMNS_1"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33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688" name="Google Shape;688;p33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33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33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3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大字編號 1">
  <p:cSld name="BIG_NUMBER_1"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4"/>
          <p:cNvSpPr txBox="1"/>
          <p:nvPr>
            <p:ph hasCustomPrompt="1" type="title"/>
          </p:nvPr>
        </p:nvSpPr>
        <p:spPr>
          <a:xfrm>
            <a:off x="2216400" y="2049083"/>
            <a:ext cx="4711200" cy="2304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94" name="Google Shape;694;p34"/>
          <p:cNvSpPr txBox="1"/>
          <p:nvPr>
            <p:ph idx="1" type="subTitle"/>
          </p:nvPr>
        </p:nvSpPr>
        <p:spPr>
          <a:xfrm>
            <a:off x="2216400" y="4352917"/>
            <a:ext cx="47112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5" name="Google Shape;695;p34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96" name="Google Shape;696;p34"/>
          <p:cNvSpPr txBox="1"/>
          <p:nvPr>
            <p:ph idx="2" type="subTitle"/>
          </p:nvPr>
        </p:nvSpPr>
        <p:spPr>
          <a:xfrm>
            <a:off x="611675" y="463717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697" name="Google Shape;697;p34"/>
          <p:cNvGrpSpPr/>
          <p:nvPr/>
        </p:nvGrpSpPr>
        <p:grpSpPr>
          <a:xfrm>
            <a:off x="2143296" y="319664"/>
            <a:ext cx="5955157" cy="483582"/>
            <a:chOff x="2143296" y="651793"/>
            <a:chExt cx="5955157" cy="362696"/>
          </a:xfrm>
        </p:grpSpPr>
        <p:cxnSp>
          <p:nvCxnSpPr>
            <p:cNvPr id="698" name="Google Shape;698;p3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99" name="Google Shape;699;p3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00" name="Google Shape;700;p3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1" name="Google Shape;701;p3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02" name="Google Shape;702;p34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34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34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34"/>
          <p:cNvSpPr txBox="1"/>
          <p:nvPr>
            <p:ph idx="3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大字編號 1 1">
  <p:cSld name="BIG_NUMBER_1_1">
    <p:bg>
      <p:bgPr>
        <a:solidFill>
          <a:schemeClr val="dk1"/>
        </a:solidFill>
      </p:bgPr>
    </p:bg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35"/>
          <p:cNvSpPr txBox="1"/>
          <p:nvPr>
            <p:ph hasCustomPrompt="1" type="title"/>
          </p:nvPr>
        </p:nvSpPr>
        <p:spPr>
          <a:xfrm>
            <a:off x="1107050" y="2049075"/>
            <a:ext cx="6930000" cy="23040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08" name="Google Shape;708;p35"/>
          <p:cNvSpPr txBox="1"/>
          <p:nvPr>
            <p:ph idx="1" type="subTitle"/>
          </p:nvPr>
        </p:nvSpPr>
        <p:spPr>
          <a:xfrm>
            <a:off x="2216400" y="4352917"/>
            <a:ext cx="47112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9" name="Google Shape;709;p35"/>
          <p:cNvSpPr txBox="1"/>
          <p:nvPr>
            <p:ph idx="2" type="subTitle"/>
          </p:nvPr>
        </p:nvSpPr>
        <p:spPr>
          <a:xfrm>
            <a:off x="611675" y="463717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10" name="Google Shape;710;p35"/>
          <p:cNvGrpSpPr/>
          <p:nvPr/>
        </p:nvGrpSpPr>
        <p:grpSpPr>
          <a:xfrm>
            <a:off x="2143296" y="319664"/>
            <a:ext cx="5955157" cy="483582"/>
            <a:chOff x="2143296" y="651793"/>
            <a:chExt cx="5955157" cy="362696"/>
          </a:xfrm>
        </p:grpSpPr>
        <p:cxnSp>
          <p:nvCxnSpPr>
            <p:cNvPr id="711" name="Google Shape;711;p3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12" name="Google Shape;712;p3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13" name="Google Shape;713;p3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4" name="Google Shape;714;p3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15" name="Google Shape;715;p35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35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35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8" name="Google Shape;718;p3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19" name="Google Shape;719;p35"/>
          <p:cNvSpPr txBox="1"/>
          <p:nvPr/>
        </p:nvSpPr>
        <p:spPr>
          <a:xfrm>
            <a:off x="715550" y="6402700"/>
            <a:ext cx="393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635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Lexend"/>
              <a:buNone/>
            </a:pPr>
            <a:r>
              <a:rPr b="1" lang="zh-TW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淡江資圖</a:t>
            </a:r>
            <a:r>
              <a:rPr b="1" lang="zh-TW" sz="100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 112-2</a:t>
            </a:r>
            <a:endParaRPr b="1" sz="100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自訂版面配置 1">
  <p:cSld name="CUSTOM_8"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36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722" name="Google Shape;722;p36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37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25" name="Google Shape;725;p37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726" name="Google Shape;726;p37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27" name="Google Shape;727;p37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28" name="Google Shape;728;p37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9" name="Google Shape;729;p37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30" name="Google Shape;730;p37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31" name="Google Shape;731;p37"/>
          <p:cNvSpPr txBox="1"/>
          <p:nvPr>
            <p:ph hasCustomPrompt="1" idx="2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32" name="Google Shape;732;p37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38"/>
          <p:cNvSpPr txBox="1"/>
          <p:nvPr>
            <p:ph idx="1" type="body"/>
          </p:nvPr>
        </p:nvSpPr>
        <p:spPr>
          <a:xfrm>
            <a:off x="4449350" y="2235600"/>
            <a:ext cx="3947400" cy="28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35" name="Google Shape;735;p38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36" name="Google Shape;736;p38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37" name="Google Shape;737;p38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738" name="Google Shape;738;p3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39" name="Google Shape;739;p3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40" name="Google Shape;740;p3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1" name="Google Shape;741;p3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42" name="Google Shape;742;p38"/>
          <p:cNvSpPr txBox="1"/>
          <p:nvPr>
            <p:ph hasCustomPrompt="1" idx="3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43" name="Google Shape;743;p38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39"/>
          <p:cNvSpPr txBox="1"/>
          <p:nvPr>
            <p:ph type="title"/>
          </p:nvPr>
        </p:nvSpPr>
        <p:spPr>
          <a:xfrm>
            <a:off x="1868100" y="1785917"/>
            <a:ext cx="5407800" cy="33351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46" name="Google Shape;746;p39"/>
          <p:cNvSpPr txBox="1"/>
          <p:nvPr>
            <p:ph idx="1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47" name="Google Shape;747;p39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748" name="Google Shape;748;p39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49" name="Google Shape;749;p39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50" name="Google Shape;750;p39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1" name="Google Shape;751;p39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52" name="Google Shape;752;p39"/>
          <p:cNvSpPr txBox="1"/>
          <p:nvPr>
            <p:ph hasCustomPrompt="1" idx="2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53" name="Google Shape;753;p39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40"/>
          <p:cNvSpPr txBox="1"/>
          <p:nvPr>
            <p:ph type="title"/>
          </p:nvPr>
        </p:nvSpPr>
        <p:spPr>
          <a:xfrm>
            <a:off x="4872701" y="2837260"/>
            <a:ext cx="3424500" cy="764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56" name="Google Shape;756;p40"/>
          <p:cNvSpPr txBox="1"/>
          <p:nvPr>
            <p:ph idx="1" type="subTitle"/>
          </p:nvPr>
        </p:nvSpPr>
        <p:spPr>
          <a:xfrm>
            <a:off x="3598750" y="3901225"/>
            <a:ext cx="4829400" cy="16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57" name="Google Shape;757;p40"/>
          <p:cNvSpPr txBox="1"/>
          <p:nvPr>
            <p:ph idx="2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58" name="Google Shape;758;p40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759" name="Google Shape;759;p40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60" name="Google Shape;760;p40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61" name="Google Shape;761;p40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2" name="Google Shape;762;p40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63" name="Google Shape;763;p40"/>
          <p:cNvSpPr txBox="1"/>
          <p:nvPr>
            <p:ph hasCustomPrompt="1" idx="3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64" name="Google Shape;764;p40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束 1 2">
  <p:cSld name="TITLE_2_1_2">
    <p:bg>
      <p:bgPr>
        <a:solidFill>
          <a:srgbClr val="FFFFFF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5"/>
          <p:cNvSpPr txBox="1"/>
          <p:nvPr/>
        </p:nvSpPr>
        <p:spPr>
          <a:xfrm>
            <a:off x="4616925" y="10095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感謝參與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18" name="Google Shape;118;p5"/>
          <p:cNvSpPr txBox="1"/>
          <p:nvPr/>
        </p:nvSpPr>
        <p:spPr>
          <a:xfrm>
            <a:off x="4616925" y="18357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19" name="Google Shape;119;p5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375" y="5340451"/>
            <a:ext cx="546450" cy="54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7" y="3528450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"/>
          <p:cNvSpPr txBox="1"/>
          <p:nvPr/>
        </p:nvSpPr>
        <p:spPr>
          <a:xfrm>
            <a:off x="5469000" y="3540075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有什麼問題嗎？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23" name="Google Shape;123;p5"/>
          <p:cNvSpPr txBox="1"/>
          <p:nvPr/>
        </p:nvSpPr>
        <p:spPr>
          <a:xfrm>
            <a:off x="5519550" y="43001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chenyt@tku.edu.tw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124" name="Google Shape;124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8375" y="4396354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5"/>
          <p:cNvSpPr txBox="1"/>
          <p:nvPr/>
        </p:nvSpPr>
        <p:spPr>
          <a:xfrm>
            <a:off x="5469000" y="525597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>
                <a:solidFill>
                  <a:srgbClr val="000000"/>
                </a:solidFill>
              </a:rPr>
              <a:t>BLOG 布丁布丁吃什麼？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blog.pulipuli.info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1"/>
          <p:cNvSpPr txBox="1"/>
          <p:nvPr>
            <p:ph idx="1" type="body"/>
          </p:nvPr>
        </p:nvSpPr>
        <p:spPr>
          <a:xfrm>
            <a:off x="715550" y="1274652"/>
            <a:ext cx="7713000" cy="60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1" sz="3200">
                <a:latin typeface="Outfit"/>
                <a:ea typeface="Outfit"/>
                <a:cs typeface="Outfit"/>
                <a:sym typeface="Outfit"/>
              </a:defRPr>
            </a:lvl1pPr>
          </a:lstStyle>
          <a:p/>
        </p:txBody>
      </p:sp>
      <p:sp>
        <p:nvSpPr>
          <p:cNvPr id="767" name="Google Shape;767;p41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68" name="Google Shape;768;p41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769" name="Google Shape;769;p41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70" name="Google Shape;770;p41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71" name="Google Shape;771;p41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2" name="Google Shape;772;p41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73" name="Google Shape;773;p41"/>
          <p:cNvSpPr txBox="1"/>
          <p:nvPr>
            <p:ph hasCustomPrompt="1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74" name="Google Shape;774;p4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latin typeface="Outfit"/>
                <a:ea typeface="Outfit"/>
                <a:cs typeface="Outfit"/>
                <a:sym typeface="Outfit"/>
              </a:defRPr>
            </a:lvl1pPr>
            <a:lvl2pPr lvl="1">
              <a:buNone/>
              <a:defRPr>
                <a:latin typeface="Outfit"/>
                <a:ea typeface="Outfit"/>
                <a:cs typeface="Outfit"/>
                <a:sym typeface="Outfit"/>
              </a:defRPr>
            </a:lvl2pPr>
            <a:lvl3pPr lvl="2">
              <a:buNone/>
              <a:defRPr>
                <a:latin typeface="Outfit"/>
                <a:ea typeface="Outfit"/>
                <a:cs typeface="Outfit"/>
                <a:sym typeface="Outfit"/>
              </a:defRPr>
            </a:lvl3pPr>
            <a:lvl4pPr lvl="3">
              <a:buNone/>
              <a:defRPr>
                <a:latin typeface="Outfit"/>
                <a:ea typeface="Outfit"/>
                <a:cs typeface="Outfit"/>
                <a:sym typeface="Outfit"/>
              </a:defRPr>
            </a:lvl4pPr>
            <a:lvl5pPr lvl="4">
              <a:buNone/>
              <a:defRPr>
                <a:latin typeface="Outfit"/>
                <a:ea typeface="Outfit"/>
                <a:cs typeface="Outfit"/>
                <a:sym typeface="Outfit"/>
              </a:defRPr>
            </a:lvl5pPr>
            <a:lvl6pPr lvl="5">
              <a:buNone/>
              <a:defRPr>
                <a:latin typeface="Outfit"/>
                <a:ea typeface="Outfit"/>
                <a:cs typeface="Outfit"/>
                <a:sym typeface="Outfit"/>
              </a:defRPr>
            </a:lvl6pPr>
            <a:lvl7pPr lvl="6">
              <a:buNone/>
              <a:defRPr>
                <a:latin typeface="Outfit"/>
                <a:ea typeface="Outfit"/>
                <a:cs typeface="Outfit"/>
                <a:sym typeface="Outfit"/>
              </a:defRPr>
            </a:lvl7pPr>
            <a:lvl8pPr lvl="7">
              <a:buNone/>
              <a:defRPr>
                <a:latin typeface="Outfit"/>
                <a:ea typeface="Outfit"/>
                <a:cs typeface="Outfit"/>
                <a:sym typeface="Outfit"/>
              </a:defRPr>
            </a:lvl8pPr>
            <a:lvl9pPr lvl="8">
              <a:buNone/>
              <a:defRPr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42"/>
          <p:cNvSpPr txBox="1"/>
          <p:nvPr>
            <p:ph hasCustomPrompt="1" type="title"/>
          </p:nvPr>
        </p:nvSpPr>
        <p:spPr>
          <a:xfrm>
            <a:off x="2216400" y="2049083"/>
            <a:ext cx="4711200" cy="2304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77" name="Google Shape;777;p42"/>
          <p:cNvSpPr txBox="1"/>
          <p:nvPr>
            <p:ph idx="1" type="subTitle"/>
          </p:nvPr>
        </p:nvSpPr>
        <p:spPr>
          <a:xfrm>
            <a:off x="2216400" y="4352917"/>
            <a:ext cx="4711200" cy="45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8" name="Google Shape;778;p42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779" name="Google Shape;779;p42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780" name="Google Shape;780;p42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781" name="Google Shape;781;p42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782" name="Google Shape;782;p42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3" name="Google Shape;783;p42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84" name="Google Shape;784;p42"/>
          <p:cNvSpPr txBox="1"/>
          <p:nvPr>
            <p:ph hasCustomPrompt="1" idx="3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785" name="Google Shape;785;p42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3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44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790" name="Google Shape;790;p44"/>
          <p:cNvSpPr txBox="1"/>
          <p:nvPr>
            <p:ph hasCustomPrompt="1" idx="2" type="title"/>
          </p:nvPr>
        </p:nvSpPr>
        <p:spPr>
          <a:xfrm>
            <a:off x="795100" y="2521198"/>
            <a:ext cx="699000" cy="631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791" name="Google Shape;791;p44"/>
          <p:cNvSpPr txBox="1"/>
          <p:nvPr>
            <p:ph idx="1" type="subTitle"/>
          </p:nvPr>
        </p:nvSpPr>
        <p:spPr>
          <a:xfrm>
            <a:off x="1688401" y="2862600"/>
            <a:ext cx="2529300" cy="6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2" name="Google Shape;792;p44"/>
          <p:cNvSpPr txBox="1"/>
          <p:nvPr>
            <p:ph idx="3" type="subTitle"/>
          </p:nvPr>
        </p:nvSpPr>
        <p:spPr>
          <a:xfrm>
            <a:off x="1688001" y="2274200"/>
            <a:ext cx="25293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b="1" sz="21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3" name="Google Shape;793;p44"/>
          <p:cNvSpPr txBox="1"/>
          <p:nvPr>
            <p:ph hasCustomPrompt="1" idx="4" type="title"/>
          </p:nvPr>
        </p:nvSpPr>
        <p:spPr>
          <a:xfrm>
            <a:off x="795100" y="4422484"/>
            <a:ext cx="6990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794" name="Google Shape;794;p44"/>
          <p:cNvSpPr txBox="1"/>
          <p:nvPr>
            <p:ph idx="5" type="subTitle"/>
          </p:nvPr>
        </p:nvSpPr>
        <p:spPr>
          <a:xfrm>
            <a:off x="1688350" y="4737867"/>
            <a:ext cx="25293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5" name="Google Shape;795;p44"/>
          <p:cNvSpPr txBox="1"/>
          <p:nvPr>
            <p:ph idx="6" type="subTitle"/>
          </p:nvPr>
        </p:nvSpPr>
        <p:spPr>
          <a:xfrm>
            <a:off x="1687950" y="4144967"/>
            <a:ext cx="25293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b="1" sz="21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6" name="Google Shape;796;p44"/>
          <p:cNvSpPr txBox="1"/>
          <p:nvPr>
            <p:ph hasCustomPrompt="1" idx="7" type="title"/>
          </p:nvPr>
        </p:nvSpPr>
        <p:spPr>
          <a:xfrm>
            <a:off x="5024399" y="2540801"/>
            <a:ext cx="699000" cy="6315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797" name="Google Shape;797;p44"/>
          <p:cNvSpPr txBox="1"/>
          <p:nvPr>
            <p:ph idx="8" type="subTitle"/>
          </p:nvPr>
        </p:nvSpPr>
        <p:spPr>
          <a:xfrm>
            <a:off x="5896725" y="2862600"/>
            <a:ext cx="2495700" cy="6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8" name="Google Shape;798;p44"/>
          <p:cNvSpPr txBox="1"/>
          <p:nvPr>
            <p:ph idx="9" type="subTitle"/>
          </p:nvPr>
        </p:nvSpPr>
        <p:spPr>
          <a:xfrm>
            <a:off x="5896675" y="2274200"/>
            <a:ext cx="24957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b="1" sz="21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9" name="Google Shape;799;p44"/>
          <p:cNvSpPr txBox="1"/>
          <p:nvPr>
            <p:ph hasCustomPrompt="1" idx="13" type="title"/>
          </p:nvPr>
        </p:nvSpPr>
        <p:spPr>
          <a:xfrm>
            <a:off x="5024399" y="4420767"/>
            <a:ext cx="6990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2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r>
              <a:t>xx%</a:t>
            </a:r>
          </a:p>
        </p:txBody>
      </p:sp>
      <p:sp>
        <p:nvSpPr>
          <p:cNvPr id="800" name="Google Shape;800;p44"/>
          <p:cNvSpPr txBox="1"/>
          <p:nvPr>
            <p:ph idx="14" type="subTitle"/>
          </p:nvPr>
        </p:nvSpPr>
        <p:spPr>
          <a:xfrm>
            <a:off x="5896777" y="4718834"/>
            <a:ext cx="2495700" cy="65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1" name="Google Shape;801;p44"/>
          <p:cNvSpPr txBox="1"/>
          <p:nvPr>
            <p:ph idx="15" type="subTitle"/>
          </p:nvPr>
        </p:nvSpPr>
        <p:spPr>
          <a:xfrm>
            <a:off x="5896728" y="4130433"/>
            <a:ext cx="2495700" cy="49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400"/>
              <a:buNone/>
              <a:defRPr b="1" sz="21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2" name="Google Shape;802;p44"/>
          <p:cNvSpPr txBox="1"/>
          <p:nvPr>
            <p:ph idx="16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03" name="Google Shape;803;p44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04" name="Google Shape;804;p4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05" name="Google Shape;805;p4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06" name="Google Shape;806;p4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7" name="Google Shape;807;p4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08" name="Google Shape;808;p44"/>
          <p:cNvSpPr txBox="1"/>
          <p:nvPr>
            <p:ph hasCustomPrompt="1" idx="17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09" name="Google Shape;809;p44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45"/>
          <p:cNvSpPr txBox="1"/>
          <p:nvPr>
            <p:ph idx="1" type="subTitle"/>
          </p:nvPr>
        </p:nvSpPr>
        <p:spPr>
          <a:xfrm>
            <a:off x="993577" y="4396333"/>
            <a:ext cx="4146900" cy="72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solidFill>
                  <a:srgbClr val="191919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2" name="Google Shape;812;p45"/>
          <p:cNvSpPr txBox="1"/>
          <p:nvPr>
            <p:ph idx="2" type="subTitle"/>
          </p:nvPr>
        </p:nvSpPr>
        <p:spPr>
          <a:xfrm>
            <a:off x="715550" y="2096567"/>
            <a:ext cx="6963900" cy="18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3" name="Google Shape;813;p45"/>
          <p:cNvSpPr txBox="1"/>
          <p:nvPr>
            <p:ph idx="3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14" name="Google Shape;814;p45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815" name="Google Shape;815;p4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16" name="Google Shape;816;p4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17" name="Google Shape;817;p4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8" name="Google Shape;818;p4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19" name="Google Shape;819;p45"/>
          <p:cNvSpPr txBox="1"/>
          <p:nvPr>
            <p:ph hasCustomPrompt="1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20" name="Google Shape;820;p45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46"/>
          <p:cNvSpPr txBox="1"/>
          <p:nvPr>
            <p:ph idx="1" type="subTitle"/>
          </p:nvPr>
        </p:nvSpPr>
        <p:spPr>
          <a:xfrm>
            <a:off x="834800" y="4387893"/>
            <a:ext cx="2283000" cy="10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3" name="Google Shape;823;p46"/>
          <p:cNvSpPr txBox="1"/>
          <p:nvPr>
            <p:ph idx="2" type="subTitle"/>
          </p:nvPr>
        </p:nvSpPr>
        <p:spPr>
          <a:xfrm>
            <a:off x="834800" y="36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4" name="Google Shape;824;p46"/>
          <p:cNvSpPr txBox="1"/>
          <p:nvPr>
            <p:ph idx="3" type="subTitle"/>
          </p:nvPr>
        </p:nvSpPr>
        <p:spPr>
          <a:xfrm>
            <a:off x="3430550" y="4387893"/>
            <a:ext cx="2283000" cy="10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5" name="Google Shape;825;p46"/>
          <p:cNvSpPr txBox="1"/>
          <p:nvPr>
            <p:ph idx="4" type="subTitle"/>
          </p:nvPr>
        </p:nvSpPr>
        <p:spPr>
          <a:xfrm>
            <a:off x="3430550" y="36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6" name="Google Shape;826;p46"/>
          <p:cNvSpPr txBox="1"/>
          <p:nvPr>
            <p:ph idx="5" type="subTitle"/>
          </p:nvPr>
        </p:nvSpPr>
        <p:spPr>
          <a:xfrm>
            <a:off x="6026300" y="4387893"/>
            <a:ext cx="2283000" cy="103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7" name="Google Shape;827;p46"/>
          <p:cNvSpPr txBox="1"/>
          <p:nvPr>
            <p:ph idx="6" type="subTitle"/>
          </p:nvPr>
        </p:nvSpPr>
        <p:spPr>
          <a:xfrm>
            <a:off x="6026300" y="36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8" name="Google Shape;828;p46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29" name="Google Shape;829;p46"/>
          <p:cNvSpPr txBox="1"/>
          <p:nvPr>
            <p:ph idx="7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30" name="Google Shape;830;p46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31" name="Google Shape;831;p46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32" name="Google Shape;832;p46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33" name="Google Shape;833;p46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4" name="Google Shape;834;p46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35" name="Google Shape;835;p46"/>
          <p:cNvSpPr txBox="1"/>
          <p:nvPr>
            <p:ph hasCustomPrompt="1" idx="8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36" name="Google Shape;836;p46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2_2_3"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47"/>
          <p:cNvSpPr txBox="1"/>
          <p:nvPr>
            <p:ph idx="1" type="subTitle"/>
          </p:nvPr>
        </p:nvSpPr>
        <p:spPr>
          <a:xfrm>
            <a:off x="987200" y="4961793"/>
            <a:ext cx="2283000" cy="8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9" name="Google Shape;839;p47"/>
          <p:cNvSpPr txBox="1"/>
          <p:nvPr>
            <p:ph idx="2" type="subTitle"/>
          </p:nvPr>
        </p:nvSpPr>
        <p:spPr>
          <a:xfrm>
            <a:off x="987200" y="4259704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0" name="Google Shape;840;p47"/>
          <p:cNvSpPr txBox="1"/>
          <p:nvPr>
            <p:ph idx="3" type="subTitle"/>
          </p:nvPr>
        </p:nvSpPr>
        <p:spPr>
          <a:xfrm>
            <a:off x="3430550" y="4961793"/>
            <a:ext cx="2283000" cy="8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1" name="Google Shape;841;p47"/>
          <p:cNvSpPr txBox="1"/>
          <p:nvPr>
            <p:ph idx="4" type="subTitle"/>
          </p:nvPr>
        </p:nvSpPr>
        <p:spPr>
          <a:xfrm flipH="1">
            <a:off x="5873900" y="4259704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2" name="Google Shape;842;p47"/>
          <p:cNvSpPr txBox="1"/>
          <p:nvPr>
            <p:ph idx="5" type="subTitle"/>
          </p:nvPr>
        </p:nvSpPr>
        <p:spPr>
          <a:xfrm>
            <a:off x="5873900" y="4961793"/>
            <a:ext cx="2283000" cy="8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3" name="Google Shape;843;p47"/>
          <p:cNvSpPr txBox="1"/>
          <p:nvPr>
            <p:ph idx="6" type="subTitle"/>
          </p:nvPr>
        </p:nvSpPr>
        <p:spPr>
          <a:xfrm flipH="1">
            <a:off x="3430550" y="4259704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4" name="Google Shape;844;p47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45" name="Google Shape;845;p47"/>
          <p:cNvSpPr txBox="1"/>
          <p:nvPr>
            <p:ph idx="7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46" name="Google Shape;846;p47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47" name="Google Shape;847;p47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48" name="Google Shape;848;p47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49" name="Google Shape;849;p47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50" name="Google Shape;850;p47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51" name="Google Shape;851;p47"/>
          <p:cNvSpPr txBox="1"/>
          <p:nvPr>
            <p:ph hasCustomPrompt="1" idx="8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52" name="Google Shape;852;p47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2_2_2"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48"/>
          <p:cNvSpPr txBox="1"/>
          <p:nvPr>
            <p:ph idx="1" type="subTitle"/>
          </p:nvPr>
        </p:nvSpPr>
        <p:spPr>
          <a:xfrm>
            <a:off x="2627850" y="2629533"/>
            <a:ext cx="5348700" cy="7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5" name="Google Shape;855;p48"/>
          <p:cNvSpPr txBox="1"/>
          <p:nvPr>
            <p:ph idx="2" type="subTitle"/>
          </p:nvPr>
        </p:nvSpPr>
        <p:spPr>
          <a:xfrm>
            <a:off x="2627850" y="1991393"/>
            <a:ext cx="16698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6" name="Google Shape;856;p48"/>
          <p:cNvSpPr txBox="1"/>
          <p:nvPr>
            <p:ph idx="3" type="subTitle"/>
          </p:nvPr>
        </p:nvSpPr>
        <p:spPr>
          <a:xfrm>
            <a:off x="2627850" y="4594733"/>
            <a:ext cx="5348700" cy="74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7" name="Google Shape;857;p48"/>
          <p:cNvSpPr txBox="1"/>
          <p:nvPr>
            <p:ph idx="4" type="subTitle"/>
          </p:nvPr>
        </p:nvSpPr>
        <p:spPr>
          <a:xfrm>
            <a:off x="2627850" y="3956592"/>
            <a:ext cx="16698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8" name="Google Shape;858;p48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59" name="Google Shape;859;p48"/>
          <p:cNvSpPr txBox="1"/>
          <p:nvPr>
            <p:ph idx="5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60" name="Google Shape;860;p48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61" name="Google Shape;861;p4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62" name="Google Shape;862;p4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63" name="Google Shape;863;p4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64" name="Google Shape;864;p4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65" name="Google Shape;865;p48"/>
          <p:cNvSpPr txBox="1"/>
          <p:nvPr>
            <p:ph hasCustomPrompt="1" idx="6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66" name="Google Shape;866;p48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2_2_2_1"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49"/>
          <p:cNvSpPr txBox="1"/>
          <p:nvPr>
            <p:ph idx="1" type="body"/>
          </p:nvPr>
        </p:nvSpPr>
        <p:spPr>
          <a:xfrm>
            <a:off x="715550" y="1970800"/>
            <a:ext cx="3856500" cy="41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508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69" name="Google Shape;869;p49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70" name="Google Shape;870;p49"/>
          <p:cNvSpPr txBox="1"/>
          <p:nvPr>
            <p:ph idx="2" type="body"/>
          </p:nvPr>
        </p:nvSpPr>
        <p:spPr>
          <a:xfrm>
            <a:off x="4572000" y="1970800"/>
            <a:ext cx="3856500" cy="41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/>
            </a:lvl1pPr>
            <a:lvl2pPr indent="-355600" lvl="1" marL="9144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71" name="Google Shape;871;p49"/>
          <p:cNvSpPr txBox="1"/>
          <p:nvPr>
            <p:ph idx="3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72" name="Google Shape;872;p49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73" name="Google Shape;873;p49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74" name="Google Shape;874;p49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75" name="Google Shape;875;p49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6" name="Google Shape;876;p49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77" name="Google Shape;877;p49"/>
          <p:cNvSpPr txBox="1"/>
          <p:nvPr>
            <p:ph hasCustomPrompt="1" idx="4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878" name="Google Shape;878;p49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2_2_1"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50"/>
          <p:cNvSpPr txBox="1"/>
          <p:nvPr>
            <p:ph idx="1" type="subTitle"/>
          </p:nvPr>
        </p:nvSpPr>
        <p:spPr>
          <a:xfrm>
            <a:off x="1055700" y="48696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1" name="Google Shape;881;p50"/>
          <p:cNvSpPr txBox="1"/>
          <p:nvPr>
            <p:ph idx="2" type="subTitle"/>
          </p:nvPr>
        </p:nvSpPr>
        <p:spPr>
          <a:xfrm>
            <a:off x="1055700" y="4129862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2" name="Google Shape;882;p50"/>
          <p:cNvSpPr txBox="1"/>
          <p:nvPr>
            <p:ph idx="3" type="subTitle"/>
          </p:nvPr>
        </p:nvSpPr>
        <p:spPr>
          <a:xfrm>
            <a:off x="3651450" y="48696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3" name="Google Shape;883;p50"/>
          <p:cNvSpPr txBox="1"/>
          <p:nvPr>
            <p:ph idx="4" type="subTitle"/>
          </p:nvPr>
        </p:nvSpPr>
        <p:spPr>
          <a:xfrm>
            <a:off x="3651450" y="4129862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4" name="Google Shape;884;p50"/>
          <p:cNvSpPr txBox="1"/>
          <p:nvPr>
            <p:ph idx="5" type="subTitle"/>
          </p:nvPr>
        </p:nvSpPr>
        <p:spPr>
          <a:xfrm>
            <a:off x="6247200" y="48696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5" name="Google Shape;885;p50"/>
          <p:cNvSpPr txBox="1"/>
          <p:nvPr>
            <p:ph idx="6" type="subTitle"/>
          </p:nvPr>
        </p:nvSpPr>
        <p:spPr>
          <a:xfrm>
            <a:off x="6247200" y="4129862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6" name="Google Shape;886;p50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887" name="Google Shape;887;p50"/>
          <p:cNvSpPr txBox="1"/>
          <p:nvPr>
            <p:ph idx="7" type="subTitle"/>
          </p:nvPr>
        </p:nvSpPr>
        <p:spPr>
          <a:xfrm>
            <a:off x="1055700" y="30118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8" name="Google Shape;888;p50"/>
          <p:cNvSpPr txBox="1"/>
          <p:nvPr>
            <p:ph idx="8" type="subTitle"/>
          </p:nvPr>
        </p:nvSpPr>
        <p:spPr>
          <a:xfrm>
            <a:off x="1055700" y="2272067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9" name="Google Shape;889;p50"/>
          <p:cNvSpPr txBox="1"/>
          <p:nvPr>
            <p:ph idx="9" type="subTitle"/>
          </p:nvPr>
        </p:nvSpPr>
        <p:spPr>
          <a:xfrm>
            <a:off x="3651450" y="30118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0" name="Google Shape;890;p50"/>
          <p:cNvSpPr txBox="1"/>
          <p:nvPr>
            <p:ph idx="13" type="subTitle"/>
          </p:nvPr>
        </p:nvSpPr>
        <p:spPr>
          <a:xfrm>
            <a:off x="3651450" y="2272067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1" name="Google Shape;891;p50"/>
          <p:cNvSpPr txBox="1"/>
          <p:nvPr>
            <p:ph idx="14" type="subTitle"/>
          </p:nvPr>
        </p:nvSpPr>
        <p:spPr>
          <a:xfrm>
            <a:off x="6247200" y="3011807"/>
            <a:ext cx="2145900" cy="68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2" name="Google Shape;892;p50"/>
          <p:cNvSpPr txBox="1"/>
          <p:nvPr>
            <p:ph idx="15" type="subTitle"/>
          </p:nvPr>
        </p:nvSpPr>
        <p:spPr>
          <a:xfrm>
            <a:off x="6247200" y="2272067"/>
            <a:ext cx="21459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3" name="Google Shape;893;p50"/>
          <p:cNvSpPr txBox="1"/>
          <p:nvPr>
            <p:ph idx="16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894" name="Google Shape;894;p50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895" name="Google Shape;895;p50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96" name="Google Shape;896;p50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897" name="Google Shape;897;p50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8" name="Google Shape;898;p50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99" name="Google Shape;899;p50"/>
          <p:cNvSpPr txBox="1"/>
          <p:nvPr>
            <p:ph hasCustomPrompt="1" idx="17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00" name="Google Shape;900;p50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束 1 2 1">
  <p:cSld name="TITLE_2_1_2_1">
    <p:bg>
      <p:bgPr>
        <a:solidFill>
          <a:srgbClr val="FFFFFF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6"/>
          <p:cNvSpPr txBox="1"/>
          <p:nvPr/>
        </p:nvSpPr>
        <p:spPr>
          <a:xfrm>
            <a:off x="4616925" y="1803200"/>
            <a:ext cx="38334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感謝</a:t>
            </a:r>
            <a:r>
              <a:rPr b="1" lang="zh-TW" sz="5000">
                <a:latin typeface="Lexend"/>
                <a:ea typeface="Lexend"/>
                <a:cs typeface="Lexend"/>
                <a:sym typeface="Lexend"/>
              </a:rPr>
              <a:t>聆聽</a:t>
            </a:r>
            <a:endParaRPr b="1" sz="50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29" name="Google Shape;129;p6"/>
          <p:cNvSpPr txBox="1"/>
          <p:nvPr/>
        </p:nvSpPr>
        <p:spPr>
          <a:xfrm>
            <a:off x="4616925" y="2629488"/>
            <a:ext cx="3833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任何問題都可以發問喔！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30" name="Google Shape;130;p6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375" y="5340451"/>
            <a:ext cx="546450" cy="54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8377" y="3528450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6"/>
          <p:cNvSpPr txBox="1"/>
          <p:nvPr/>
        </p:nvSpPr>
        <p:spPr>
          <a:xfrm>
            <a:off x="5469000" y="3540075"/>
            <a:ext cx="3074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latin typeface="Lexend Light"/>
                <a:ea typeface="Lexend Light"/>
                <a:cs typeface="Lexend Light"/>
                <a:sym typeface="Lexend Light"/>
              </a:rPr>
              <a:t>有什麼問題嗎？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34" name="Google Shape;134;p6"/>
          <p:cNvSpPr txBox="1"/>
          <p:nvPr/>
        </p:nvSpPr>
        <p:spPr>
          <a:xfrm>
            <a:off x="5519550" y="430012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電子信箱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chenyt@tku.edu.tw</a:t>
            </a:r>
            <a:r>
              <a:rPr lang="zh-TW" sz="2200"/>
              <a:t> </a:t>
            </a:r>
            <a:endParaRPr sz="2200"/>
          </a:p>
        </p:txBody>
      </p:sp>
      <p:pic>
        <p:nvPicPr>
          <p:cNvPr id="135" name="Google Shape;135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8375" y="4396354"/>
            <a:ext cx="546447" cy="546446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6"/>
          <p:cNvSpPr txBox="1"/>
          <p:nvPr/>
        </p:nvSpPr>
        <p:spPr>
          <a:xfrm>
            <a:off x="5469000" y="5255975"/>
            <a:ext cx="3074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>
                <a:solidFill>
                  <a:srgbClr val="000000"/>
                </a:solidFill>
              </a:rPr>
              <a:t>BLOG 布丁布丁吃什麼？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u="sng">
                <a:solidFill>
                  <a:srgbClr val="000000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blog.pulipuli.info</a:t>
            </a:r>
            <a:endParaRPr sz="2200">
              <a:latin typeface="Lexend Light"/>
              <a:ea typeface="Lexend Light"/>
              <a:cs typeface="Lexend Light"/>
              <a:sym typeface="Lexend Light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2_1"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51"/>
          <p:cNvSpPr txBox="1"/>
          <p:nvPr>
            <p:ph idx="1" type="subTitle"/>
          </p:nvPr>
        </p:nvSpPr>
        <p:spPr>
          <a:xfrm>
            <a:off x="2056425" y="3002508"/>
            <a:ext cx="22830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3" name="Google Shape;903;p51"/>
          <p:cNvSpPr txBox="1"/>
          <p:nvPr>
            <p:ph idx="2" type="subTitle"/>
          </p:nvPr>
        </p:nvSpPr>
        <p:spPr>
          <a:xfrm>
            <a:off x="2056425" y="23643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4" name="Google Shape;904;p51"/>
          <p:cNvSpPr txBox="1"/>
          <p:nvPr>
            <p:ph idx="3" type="subTitle"/>
          </p:nvPr>
        </p:nvSpPr>
        <p:spPr>
          <a:xfrm>
            <a:off x="5871375" y="3002508"/>
            <a:ext cx="22830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5" name="Google Shape;905;p51"/>
          <p:cNvSpPr txBox="1"/>
          <p:nvPr>
            <p:ph idx="4" type="subTitle"/>
          </p:nvPr>
        </p:nvSpPr>
        <p:spPr>
          <a:xfrm>
            <a:off x="5871375" y="23643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6" name="Google Shape;906;p51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07" name="Google Shape;907;p51"/>
          <p:cNvSpPr txBox="1"/>
          <p:nvPr>
            <p:ph idx="5" type="subTitle"/>
          </p:nvPr>
        </p:nvSpPr>
        <p:spPr>
          <a:xfrm>
            <a:off x="2056425" y="4860008"/>
            <a:ext cx="22830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8" name="Google Shape;908;p51"/>
          <p:cNvSpPr txBox="1"/>
          <p:nvPr>
            <p:ph idx="6" type="subTitle"/>
          </p:nvPr>
        </p:nvSpPr>
        <p:spPr>
          <a:xfrm>
            <a:off x="2056425" y="42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9" name="Google Shape;909;p51"/>
          <p:cNvSpPr txBox="1"/>
          <p:nvPr>
            <p:ph idx="7" type="subTitle"/>
          </p:nvPr>
        </p:nvSpPr>
        <p:spPr>
          <a:xfrm>
            <a:off x="5871375" y="4860008"/>
            <a:ext cx="22830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0" name="Google Shape;910;p51"/>
          <p:cNvSpPr txBox="1"/>
          <p:nvPr>
            <p:ph idx="8" type="subTitle"/>
          </p:nvPr>
        </p:nvSpPr>
        <p:spPr>
          <a:xfrm>
            <a:off x="5871375" y="422186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1" name="Google Shape;911;p51"/>
          <p:cNvSpPr txBox="1"/>
          <p:nvPr>
            <p:ph idx="9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12" name="Google Shape;912;p51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913" name="Google Shape;913;p51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14" name="Google Shape;914;p51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15" name="Google Shape;915;p51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6" name="Google Shape;916;p51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17" name="Google Shape;917;p51"/>
          <p:cNvSpPr txBox="1"/>
          <p:nvPr>
            <p:ph hasCustomPrompt="1" idx="13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18" name="Google Shape;918;p5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4_1"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52"/>
          <p:cNvSpPr txBox="1"/>
          <p:nvPr>
            <p:ph type="title"/>
          </p:nvPr>
        </p:nvSpPr>
        <p:spPr>
          <a:xfrm>
            <a:off x="2114388" y="4729300"/>
            <a:ext cx="4915200" cy="638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21" name="Google Shape;921;p52"/>
          <p:cNvSpPr txBox="1"/>
          <p:nvPr>
            <p:ph idx="1" type="subTitle"/>
          </p:nvPr>
        </p:nvSpPr>
        <p:spPr>
          <a:xfrm>
            <a:off x="2114413" y="5367133"/>
            <a:ext cx="4915200" cy="77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2" name="Google Shape;922;p52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23" name="Google Shape;923;p52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924" name="Google Shape;924;p52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25" name="Google Shape;925;p52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26" name="Google Shape;926;p52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7" name="Google Shape;927;p52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28" name="Google Shape;928;p52"/>
          <p:cNvSpPr txBox="1"/>
          <p:nvPr>
            <p:ph hasCustomPrompt="1" idx="3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29" name="Google Shape;929;p52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4_1_1"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53"/>
          <p:cNvSpPr txBox="1"/>
          <p:nvPr>
            <p:ph type="title"/>
          </p:nvPr>
        </p:nvSpPr>
        <p:spPr>
          <a:xfrm>
            <a:off x="5782075" y="1462007"/>
            <a:ext cx="2570400" cy="255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32" name="Google Shape;932;p53"/>
          <p:cNvSpPr txBox="1"/>
          <p:nvPr>
            <p:ph idx="1" type="subTitle"/>
          </p:nvPr>
        </p:nvSpPr>
        <p:spPr>
          <a:xfrm>
            <a:off x="4751175" y="4190273"/>
            <a:ext cx="3601200" cy="141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3" name="Google Shape;933;p53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34" name="Google Shape;934;p53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935" name="Google Shape;935;p53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36" name="Google Shape;936;p53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37" name="Google Shape;937;p53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8" name="Google Shape;938;p53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39" name="Google Shape;939;p53"/>
          <p:cNvSpPr txBox="1"/>
          <p:nvPr>
            <p:ph hasCustomPrompt="1" idx="3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40" name="Google Shape;940;p53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7"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54"/>
          <p:cNvSpPr txBox="1"/>
          <p:nvPr>
            <p:ph hasCustomPrompt="1" type="title"/>
          </p:nvPr>
        </p:nvSpPr>
        <p:spPr>
          <a:xfrm>
            <a:off x="4426075" y="1095600"/>
            <a:ext cx="3945600" cy="9288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43" name="Google Shape;943;p54"/>
          <p:cNvSpPr txBox="1"/>
          <p:nvPr>
            <p:ph idx="1" type="subTitle"/>
          </p:nvPr>
        </p:nvSpPr>
        <p:spPr>
          <a:xfrm>
            <a:off x="4426075" y="2024125"/>
            <a:ext cx="3945600" cy="4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4" name="Google Shape;944;p54"/>
          <p:cNvSpPr txBox="1"/>
          <p:nvPr>
            <p:ph hasCustomPrompt="1" idx="2" type="title"/>
          </p:nvPr>
        </p:nvSpPr>
        <p:spPr>
          <a:xfrm>
            <a:off x="4426075" y="2865998"/>
            <a:ext cx="3945600" cy="9288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45" name="Google Shape;945;p54"/>
          <p:cNvSpPr txBox="1"/>
          <p:nvPr>
            <p:ph idx="3" type="subTitle"/>
          </p:nvPr>
        </p:nvSpPr>
        <p:spPr>
          <a:xfrm>
            <a:off x="4426075" y="3794663"/>
            <a:ext cx="3945600" cy="4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6" name="Google Shape;946;p54"/>
          <p:cNvSpPr txBox="1"/>
          <p:nvPr>
            <p:ph hasCustomPrompt="1" idx="4" type="title"/>
          </p:nvPr>
        </p:nvSpPr>
        <p:spPr>
          <a:xfrm>
            <a:off x="4426075" y="4636553"/>
            <a:ext cx="3945600" cy="9288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5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47" name="Google Shape;947;p54"/>
          <p:cNvSpPr txBox="1"/>
          <p:nvPr>
            <p:ph idx="5" type="subTitle"/>
          </p:nvPr>
        </p:nvSpPr>
        <p:spPr>
          <a:xfrm>
            <a:off x="4426075" y="5565201"/>
            <a:ext cx="3945600" cy="40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8" name="Google Shape;948;p54"/>
          <p:cNvSpPr txBox="1"/>
          <p:nvPr>
            <p:ph idx="6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49" name="Google Shape;949;p54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950" name="Google Shape;950;p54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51" name="Google Shape;951;p54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52" name="Google Shape;952;p54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3" name="Google Shape;953;p54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54" name="Google Shape;954;p54"/>
          <p:cNvSpPr txBox="1"/>
          <p:nvPr>
            <p:ph hasCustomPrompt="1" idx="7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55" name="Google Shape;955;p54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7_1"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55"/>
          <p:cNvSpPr txBox="1"/>
          <p:nvPr>
            <p:ph idx="1" type="subTitle"/>
          </p:nvPr>
        </p:nvSpPr>
        <p:spPr>
          <a:xfrm>
            <a:off x="1063400" y="3589310"/>
            <a:ext cx="2283000" cy="7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8" name="Google Shape;958;p55"/>
          <p:cNvSpPr txBox="1"/>
          <p:nvPr>
            <p:ph idx="2" type="subTitle"/>
          </p:nvPr>
        </p:nvSpPr>
        <p:spPr>
          <a:xfrm>
            <a:off x="1049278" y="296508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9" name="Google Shape;959;p55"/>
          <p:cNvSpPr txBox="1"/>
          <p:nvPr>
            <p:ph idx="3" type="subTitle"/>
          </p:nvPr>
        </p:nvSpPr>
        <p:spPr>
          <a:xfrm>
            <a:off x="3582950" y="3589310"/>
            <a:ext cx="2283000" cy="7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0" name="Google Shape;960;p55"/>
          <p:cNvSpPr txBox="1"/>
          <p:nvPr>
            <p:ph idx="4" type="subTitle"/>
          </p:nvPr>
        </p:nvSpPr>
        <p:spPr>
          <a:xfrm>
            <a:off x="3568828" y="296508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1" name="Google Shape;961;p55"/>
          <p:cNvSpPr txBox="1"/>
          <p:nvPr>
            <p:ph idx="5" type="subTitle"/>
          </p:nvPr>
        </p:nvSpPr>
        <p:spPr>
          <a:xfrm>
            <a:off x="6102500" y="3589310"/>
            <a:ext cx="2283000" cy="7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2" name="Google Shape;962;p55"/>
          <p:cNvSpPr txBox="1"/>
          <p:nvPr>
            <p:ph idx="6" type="subTitle"/>
          </p:nvPr>
        </p:nvSpPr>
        <p:spPr>
          <a:xfrm>
            <a:off x="6088378" y="2965080"/>
            <a:ext cx="2283000" cy="54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b="1" sz="2200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3" name="Google Shape;963;p55"/>
          <p:cNvSpPr txBox="1"/>
          <p:nvPr>
            <p:ph type="title"/>
          </p:nvPr>
        </p:nvSpPr>
        <p:spPr>
          <a:xfrm>
            <a:off x="715550" y="717667"/>
            <a:ext cx="77130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964" name="Google Shape;964;p55"/>
          <p:cNvSpPr txBox="1"/>
          <p:nvPr>
            <p:ph hasCustomPrompt="1" idx="7" type="title"/>
          </p:nvPr>
        </p:nvSpPr>
        <p:spPr>
          <a:xfrm>
            <a:off x="911000" y="1954250"/>
            <a:ext cx="2283000" cy="816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5000">
                <a:solidFill>
                  <a:schemeClr val="lt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65" name="Google Shape;965;p55"/>
          <p:cNvSpPr txBox="1"/>
          <p:nvPr>
            <p:ph hasCustomPrompt="1" idx="8" type="title"/>
          </p:nvPr>
        </p:nvSpPr>
        <p:spPr>
          <a:xfrm>
            <a:off x="3430550" y="1954250"/>
            <a:ext cx="2283000" cy="816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5000">
                <a:solidFill>
                  <a:schemeClr val="dk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66" name="Google Shape;966;p55"/>
          <p:cNvSpPr txBox="1"/>
          <p:nvPr>
            <p:ph hasCustomPrompt="1" idx="9" type="title"/>
          </p:nvPr>
        </p:nvSpPr>
        <p:spPr>
          <a:xfrm>
            <a:off x="5950100" y="1954250"/>
            <a:ext cx="2283000" cy="8163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5000">
                <a:solidFill>
                  <a:schemeClr val="accen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967" name="Google Shape;967;p55"/>
          <p:cNvSpPr txBox="1"/>
          <p:nvPr>
            <p:ph idx="13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68" name="Google Shape;968;p55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969" name="Google Shape;969;p55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70" name="Google Shape;970;p55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71" name="Google Shape;971;p55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72" name="Google Shape;972;p55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73" name="Google Shape;973;p55"/>
          <p:cNvSpPr txBox="1"/>
          <p:nvPr>
            <p:ph hasCustomPrompt="1" idx="14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74" name="Google Shape;974;p55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">
    <p:spTree>
      <p:nvGrpSpPr>
        <p:cNvPr id="975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56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977" name="Google Shape;977;p56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78" name="Google Shape;978;p56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979" name="Google Shape;979;p56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80" name="Google Shape;980;p56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81" name="Google Shape;981;p56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82" name="Google Shape;982;p56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83" name="Google Shape;983;p56"/>
          <p:cNvSpPr txBox="1"/>
          <p:nvPr>
            <p:ph hasCustomPrompt="1" idx="2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84" name="Google Shape;984;p56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3_1"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57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sp>
        <p:nvSpPr>
          <p:cNvPr id="987" name="Google Shape;987;p57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988" name="Google Shape;988;p57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989" name="Google Shape;989;p57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990" name="Google Shape;990;p57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991" name="Google Shape;991;p57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92" name="Google Shape;992;p57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93" name="Google Shape;993;p57"/>
          <p:cNvSpPr txBox="1"/>
          <p:nvPr>
            <p:ph hasCustomPrompt="1" idx="2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994" name="Google Shape;994;p57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5"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58"/>
          <p:cNvSpPr txBox="1"/>
          <p:nvPr>
            <p:ph type="title"/>
          </p:nvPr>
        </p:nvSpPr>
        <p:spPr>
          <a:xfrm>
            <a:off x="814950" y="926333"/>
            <a:ext cx="3856500" cy="10791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6000"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997" name="Google Shape;997;p58"/>
          <p:cNvSpPr txBox="1"/>
          <p:nvPr>
            <p:ph idx="1" type="subTitle"/>
          </p:nvPr>
        </p:nvSpPr>
        <p:spPr>
          <a:xfrm>
            <a:off x="814950" y="2005639"/>
            <a:ext cx="3856500" cy="15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8" name="Google Shape;998;p58"/>
          <p:cNvSpPr txBox="1"/>
          <p:nvPr/>
        </p:nvSpPr>
        <p:spPr>
          <a:xfrm>
            <a:off x="856800" y="4805067"/>
            <a:ext cx="3772800" cy="8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zh-TW" sz="12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CREDITS: </a:t>
            </a:r>
            <a:r>
              <a:rPr lang="zh-TW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This presentation template was created by </a:t>
            </a:r>
            <a:r>
              <a:rPr b="1" lang="zh-TW" sz="1200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zh-TW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, including icons by </a:t>
            </a:r>
            <a:r>
              <a:rPr b="1" lang="zh-TW" sz="1200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zh-TW" sz="1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rPr>
              <a:t> and infographics &amp; images by </a:t>
            </a:r>
            <a:r>
              <a:rPr b="1" lang="zh-TW" sz="1200">
                <a:solidFill>
                  <a:schemeClr val="dk1"/>
                </a:solidFill>
                <a:uFill>
                  <a:noFill/>
                </a:uFill>
                <a:latin typeface="Lexend"/>
                <a:ea typeface="Lexend"/>
                <a:cs typeface="Lexend"/>
                <a:sym typeface="Lexen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2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99" name="Google Shape;999;p58"/>
          <p:cNvSpPr txBox="1"/>
          <p:nvPr>
            <p:ph idx="2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1000" name="Google Shape;1000;p58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1001" name="Google Shape;1001;p58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002" name="Google Shape;1002;p58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1003" name="Google Shape;1003;p58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04" name="Google Shape;1004;p58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05" name="Google Shape;1005;p58"/>
          <p:cNvSpPr txBox="1"/>
          <p:nvPr>
            <p:ph hasCustomPrompt="1" idx="3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1006" name="Google Shape;1006;p58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6"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8" name="Google Shape;1008;p59"/>
          <p:cNvGrpSpPr/>
          <p:nvPr/>
        </p:nvGrpSpPr>
        <p:grpSpPr>
          <a:xfrm>
            <a:off x="1787300" y="5543051"/>
            <a:ext cx="1299300" cy="701582"/>
            <a:chOff x="7243875" y="3780983"/>
            <a:chExt cx="1299300" cy="526200"/>
          </a:xfrm>
        </p:grpSpPr>
        <p:grpSp>
          <p:nvGrpSpPr>
            <p:cNvPr id="1009" name="Google Shape;1009;p59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010" name="Google Shape;1010;p59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32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1" name="Google Shape;1011;p59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2" name="Google Shape;1012;p59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13" name="Google Shape;1013;p59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014" name="Google Shape;1014;p59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5" name="Google Shape;1015;p59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16" name="Google Shape;1016;p59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17" name="Google Shape;1017;p59"/>
          <p:cNvGrpSpPr/>
          <p:nvPr/>
        </p:nvGrpSpPr>
        <p:grpSpPr>
          <a:xfrm>
            <a:off x="7145837" y="3612888"/>
            <a:ext cx="1016876" cy="1355800"/>
            <a:chOff x="5143612" y="760610"/>
            <a:chExt cx="1016876" cy="1016876"/>
          </a:xfrm>
        </p:grpSpPr>
        <p:grpSp>
          <p:nvGrpSpPr>
            <p:cNvPr id="1018" name="Google Shape;1018;p59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1019" name="Google Shape;1019;p59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fmla="val 24067" name="adj"/>
                </a:avLst>
              </a:prstGeom>
              <a:solidFill>
                <a:schemeClr val="accent3"/>
              </a:solidFill>
              <a:ln cap="flat" cmpd="sng" w="11430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20" name="Google Shape;1020;p59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1021" name="Google Shape;1021;p59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22" name="Google Shape;1022;p59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023" name="Google Shape;1023;p59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fmla="val 125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4" name="Google Shape;1024;p59"/>
          <p:cNvGrpSpPr/>
          <p:nvPr/>
        </p:nvGrpSpPr>
        <p:grpSpPr>
          <a:xfrm rot="5400000">
            <a:off x="6659122" y="4339391"/>
            <a:ext cx="2517220" cy="1543826"/>
            <a:chOff x="3337500" y="1640525"/>
            <a:chExt cx="3773378" cy="3085800"/>
          </a:xfrm>
        </p:grpSpPr>
        <p:sp>
          <p:nvSpPr>
            <p:cNvPr id="1025" name="Google Shape;1025;p5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5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5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8" name="Google Shape;1028;p59"/>
          <p:cNvGrpSpPr/>
          <p:nvPr/>
        </p:nvGrpSpPr>
        <p:grpSpPr>
          <a:xfrm>
            <a:off x="2066346" y="5154201"/>
            <a:ext cx="1887821" cy="2058537"/>
            <a:chOff x="3337500" y="1640525"/>
            <a:chExt cx="3773378" cy="3085800"/>
          </a:xfrm>
        </p:grpSpPr>
        <p:sp>
          <p:nvSpPr>
            <p:cNvPr id="1029" name="Google Shape;1029;p5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5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5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1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32" name="Google Shape;1032;p59"/>
          <p:cNvGrpSpPr/>
          <p:nvPr/>
        </p:nvGrpSpPr>
        <p:grpSpPr>
          <a:xfrm>
            <a:off x="518444" y="5120089"/>
            <a:ext cx="1629012" cy="743649"/>
            <a:chOff x="1495750" y="4075540"/>
            <a:chExt cx="1804200" cy="617700"/>
          </a:xfrm>
        </p:grpSpPr>
        <p:sp>
          <p:nvSpPr>
            <p:cNvPr id="1033" name="Google Shape;1033;p59"/>
            <p:cNvSpPr/>
            <p:nvPr/>
          </p:nvSpPr>
          <p:spPr>
            <a:xfrm>
              <a:off x="1495750" y="4075540"/>
              <a:ext cx="1804200" cy="617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32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59"/>
            <p:cNvSpPr/>
            <p:nvPr/>
          </p:nvSpPr>
          <p:spPr>
            <a:xfrm>
              <a:off x="1664050" y="4243425"/>
              <a:ext cx="1518000" cy="36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59"/>
            <p:cNvSpPr/>
            <p:nvPr/>
          </p:nvSpPr>
          <p:spPr>
            <a:xfrm>
              <a:off x="1600475" y="4193175"/>
              <a:ext cx="1518000" cy="3627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20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2022</a:t>
              </a:r>
              <a:endParaRPr b="1" sz="1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sp>
        <p:nvSpPr>
          <p:cNvPr id="1036" name="Google Shape;1036;p59"/>
          <p:cNvSpPr txBox="1"/>
          <p:nvPr>
            <p:ph idx="1" type="subTitle"/>
          </p:nvPr>
        </p:nvSpPr>
        <p:spPr>
          <a:xfrm>
            <a:off x="611675" y="533333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1037" name="Google Shape;1037;p59"/>
          <p:cNvGrpSpPr/>
          <p:nvPr/>
        </p:nvGrpSpPr>
        <p:grpSpPr>
          <a:xfrm>
            <a:off x="2143296" y="389280"/>
            <a:ext cx="5955157" cy="483582"/>
            <a:chOff x="2143296" y="651793"/>
            <a:chExt cx="5955157" cy="362696"/>
          </a:xfrm>
        </p:grpSpPr>
        <p:cxnSp>
          <p:nvCxnSpPr>
            <p:cNvPr id="1038" name="Google Shape;1038;p59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039" name="Google Shape;1039;p59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1040" name="Google Shape;1040;p59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1" name="Google Shape;1041;p59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42" name="Google Shape;1042;p59"/>
          <p:cNvSpPr txBox="1"/>
          <p:nvPr>
            <p:ph hasCustomPrompt="1" type="title"/>
          </p:nvPr>
        </p:nvSpPr>
        <p:spPr>
          <a:xfrm>
            <a:off x="8016350" y="532300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1043" name="Google Shape;1043;p59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6_1"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60"/>
          <p:cNvGrpSpPr/>
          <p:nvPr/>
        </p:nvGrpSpPr>
        <p:grpSpPr>
          <a:xfrm>
            <a:off x="1171744" y="536389"/>
            <a:ext cx="1629012" cy="743649"/>
            <a:chOff x="1495750" y="4075540"/>
            <a:chExt cx="1804200" cy="617700"/>
          </a:xfrm>
        </p:grpSpPr>
        <p:sp>
          <p:nvSpPr>
            <p:cNvPr id="1046" name="Google Shape;1046;p60"/>
            <p:cNvSpPr/>
            <p:nvPr/>
          </p:nvSpPr>
          <p:spPr>
            <a:xfrm>
              <a:off x="1495750" y="4075540"/>
              <a:ext cx="1804200" cy="617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32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60"/>
            <p:cNvSpPr/>
            <p:nvPr/>
          </p:nvSpPr>
          <p:spPr>
            <a:xfrm>
              <a:off x="1664050" y="4243425"/>
              <a:ext cx="1518000" cy="362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60"/>
            <p:cNvSpPr/>
            <p:nvPr/>
          </p:nvSpPr>
          <p:spPr>
            <a:xfrm>
              <a:off x="1600475" y="4193175"/>
              <a:ext cx="1518000" cy="362700"/>
            </a:xfrm>
            <a:prstGeom prst="ellipse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200">
                  <a:solidFill>
                    <a:schemeClr val="dk1"/>
                  </a:solidFill>
                  <a:latin typeface="Outfit"/>
                  <a:ea typeface="Outfit"/>
                  <a:cs typeface="Outfit"/>
                  <a:sym typeface="Outfit"/>
                </a:rPr>
                <a:t>2022</a:t>
              </a:r>
              <a:endParaRPr b="1" sz="1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1049" name="Google Shape;1049;p60"/>
          <p:cNvGrpSpPr/>
          <p:nvPr/>
        </p:nvGrpSpPr>
        <p:grpSpPr>
          <a:xfrm>
            <a:off x="378763" y="878685"/>
            <a:ext cx="1299300" cy="701582"/>
            <a:chOff x="7243875" y="3780983"/>
            <a:chExt cx="1299300" cy="526200"/>
          </a:xfrm>
        </p:grpSpPr>
        <p:grpSp>
          <p:nvGrpSpPr>
            <p:cNvPr id="1050" name="Google Shape;1050;p60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051" name="Google Shape;1051;p60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32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2" name="Google Shape;1052;p60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3" name="Google Shape;1053;p60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054" name="Google Shape;1054;p60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055" name="Google Shape;1055;p60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6" name="Google Shape;1056;p60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7" name="Google Shape;1057;p60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058" name="Google Shape;1058;p60"/>
          <p:cNvGrpSpPr/>
          <p:nvPr/>
        </p:nvGrpSpPr>
        <p:grpSpPr>
          <a:xfrm>
            <a:off x="7792337" y="2751054"/>
            <a:ext cx="1016876" cy="1355800"/>
            <a:chOff x="5143612" y="760610"/>
            <a:chExt cx="1016876" cy="1016876"/>
          </a:xfrm>
        </p:grpSpPr>
        <p:grpSp>
          <p:nvGrpSpPr>
            <p:cNvPr id="1059" name="Google Shape;1059;p60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1060" name="Google Shape;1060;p60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fmla="val 24067" name="adj"/>
                </a:avLst>
              </a:prstGeom>
              <a:solidFill>
                <a:schemeClr val="accent3"/>
              </a:solidFill>
              <a:ln cap="flat" cmpd="sng" w="114300">
                <a:solidFill>
                  <a:schemeClr val="accent3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061" name="Google Shape;1061;p60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1062" name="Google Shape;1062;p60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63" name="Google Shape;1063;p60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noFill/>
                <a:ln cap="flat" cmpd="sng" w="9525">
                  <a:solidFill>
                    <a:schemeClr val="dk1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064" name="Google Shape;1064;p60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fmla="val 12500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65" name="Google Shape;1065;p60"/>
          <p:cNvSpPr txBox="1"/>
          <p:nvPr>
            <p:ph idx="1" type="subTitle"/>
          </p:nvPr>
        </p:nvSpPr>
        <p:spPr>
          <a:xfrm>
            <a:off x="611675" y="6166792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1066" name="Google Shape;1066;p60"/>
          <p:cNvGrpSpPr/>
          <p:nvPr/>
        </p:nvGrpSpPr>
        <p:grpSpPr>
          <a:xfrm>
            <a:off x="2143296" y="6022739"/>
            <a:ext cx="5955157" cy="483582"/>
            <a:chOff x="2143296" y="651793"/>
            <a:chExt cx="5955157" cy="362696"/>
          </a:xfrm>
        </p:grpSpPr>
        <p:cxnSp>
          <p:nvCxnSpPr>
            <p:cNvPr id="1067" name="Google Shape;1067;p60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068" name="Google Shape;1068;p60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1069" name="Google Shape;1069;p60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0" name="Google Shape;1070;p60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071" name="Google Shape;1071;p60"/>
          <p:cNvSpPr txBox="1"/>
          <p:nvPr>
            <p:ph hasCustomPrompt="1" type="title"/>
          </p:nvPr>
        </p:nvSpPr>
        <p:spPr>
          <a:xfrm>
            <a:off x="8016350" y="6165767"/>
            <a:ext cx="4989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r>
              <a:t>xx%</a:t>
            </a:r>
          </a:p>
        </p:txBody>
      </p:sp>
      <p:sp>
        <p:nvSpPr>
          <p:cNvPr id="1072" name="Google Shape;1072;p60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結束 1 1">
  <p:cSld name="TITLE_2_1_1">
    <p:bg>
      <p:bgPr>
        <a:solidFill>
          <a:srgbClr val="FFFFFF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4347600" y="0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7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0" y="0"/>
            <a:ext cx="4347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7"/>
          <p:cNvSpPr/>
          <p:nvPr/>
        </p:nvSpPr>
        <p:spPr>
          <a:xfrm>
            <a:off x="8218880" y="5897940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7"/>
          <p:cNvSpPr/>
          <p:nvPr/>
        </p:nvSpPr>
        <p:spPr>
          <a:xfrm>
            <a:off x="8332726" y="6025900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7"/>
          <p:cNvSpPr/>
          <p:nvPr/>
        </p:nvSpPr>
        <p:spPr>
          <a:xfrm>
            <a:off x="8300619" y="5984812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 1">
  <p:cSld name="TITLE_1">
    <p:bg>
      <p:bgPr>
        <a:solidFill>
          <a:srgbClr val="FFFFFF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"/>
          <p:cNvSpPr/>
          <p:nvPr/>
        </p:nvSpPr>
        <p:spPr>
          <a:xfrm>
            <a:off x="0" y="-25"/>
            <a:ext cx="479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8"/>
          <p:cNvSpPr txBox="1"/>
          <p:nvPr>
            <p:ph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0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47" name="Google Shape;147;p8"/>
          <p:cNvSpPr txBox="1"/>
          <p:nvPr>
            <p:ph idx="1" type="subTitle"/>
          </p:nvPr>
        </p:nvSpPr>
        <p:spPr>
          <a:xfrm>
            <a:off x="565200" y="4133543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8" name="Google Shape;148;p8"/>
          <p:cNvSpPr/>
          <p:nvPr/>
        </p:nvSpPr>
        <p:spPr>
          <a:xfrm>
            <a:off x="1767750" y="5631299"/>
            <a:ext cx="1629000" cy="5886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19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8"/>
          <p:cNvSpPr/>
          <p:nvPr/>
        </p:nvSpPr>
        <p:spPr>
          <a:xfrm>
            <a:off x="1919708" y="5791244"/>
            <a:ext cx="1370700" cy="345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8"/>
          <p:cNvSpPr/>
          <p:nvPr/>
        </p:nvSpPr>
        <p:spPr>
          <a:xfrm>
            <a:off x="1862306" y="5743371"/>
            <a:ext cx="1370700" cy="3456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Outfit"/>
              <a:ea typeface="Outfit"/>
              <a:cs typeface="Outfit"/>
              <a:sym typeface="Outfit"/>
            </a:endParaRPr>
          </a:p>
        </p:txBody>
      </p:sp>
      <p:sp>
        <p:nvSpPr>
          <p:cNvPr id="151" name="Google Shape;151;p8"/>
          <p:cNvSpPr txBox="1"/>
          <p:nvPr>
            <p:ph idx="2" type="subTitle"/>
          </p:nvPr>
        </p:nvSpPr>
        <p:spPr>
          <a:xfrm>
            <a:off x="2073150" y="5817288"/>
            <a:ext cx="9489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1000"/>
              </a:spcBef>
              <a:spcAft>
                <a:spcPts val="0"/>
              </a:spcAft>
              <a:buSzPts val="22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 algn="ctr">
              <a:spcBef>
                <a:spcPts val="1000"/>
              </a:spcBef>
              <a:spcAft>
                <a:spcPts val="0"/>
              </a:spcAft>
              <a:buSzPts val="20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b="1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pic>
        <p:nvPicPr>
          <p:cNvPr id="152" name="Google Shape;152;p8"/>
          <p:cNvPicPr preferRelativeResize="0"/>
          <p:nvPr/>
        </p:nvPicPr>
        <p:blipFill rotWithShape="1">
          <a:blip r:embed="rId2">
            <a:alphaModFix amt="45000"/>
          </a:blip>
          <a:srcRect b="0" l="6816" r="57588" t="0"/>
          <a:stretch/>
        </p:blipFill>
        <p:spPr>
          <a:xfrm>
            <a:off x="4796400" y="0"/>
            <a:ext cx="434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自訂版面配置 2">
  <p:cSld name="CUSTOM_9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"/>
          <p:cNvSpPr txBox="1"/>
          <p:nvPr>
            <p:ph idx="1" type="subTitle"/>
          </p:nvPr>
        </p:nvSpPr>
        <p:spPr>
          <a:xfrm>
            <a:off x="734150" y="4261625"/>
            <a:ext cx="3576600" cy="55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9"/>
          <p:cNvSpPr/>
          <p:nvPr/>
        </p:nvSpPr>
        <p:spPr>
          <a:xfrm>
            <a:off x="539050" y="3426213"/>
            <a:ext cx="3994800" cy="7440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22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9"/>
          <p:cNvSpPr txBox="1"/>
          <p:nvPr>
            <p:ph type="title"/>
          </p:nvPr>
        </p:nvSpPr>
        <p:spPr>
          <a:xfrm>
            <a:off x="745650" y="3453375"/>
            <a:ext cx="3576600" cy="68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157" name="Google Shape;157;p9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grpSp>
        <p:nvGrpSpPr>
          <p:cNvPr id="158" name="Google Shape;158;p9"/>
          <p:cNvGrpSpPr/>
          <p:nvPr/>
        </p:nvGrpSpPr>
        <p:grpSpPr>
          <a:xfrm>
            <a:off x="1906454" y="948923"/>
            <a:ext cx="1681813" cy="1681813"/>
            <a:chOff x="2589036" y="988300"/>
            <a:chExt cx="1101600" cy="1101600"/>
          </a:xfrm>
        </p:grpSpPr>
        <p:sp>
          <p:nvSpPr>
            <p:cNvPr id="159" name="Google Shape;159;p9"/>
            <p:cNvSpPr/>
            <p:nvPr/>
          </p:nvSpPr>
          <p:spPr>
            <a:xfrm>
              <a:off x="2589036" y="988300"/>
              <a:ext cx="1101600" cy="1101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2793800" y="1195675"/>
              <a:ext cx="798000" cy="798000"/>
            </a:xfrm>
            <a:prstGeom prst="rect">
              <a:avLst/>
            </a:prstGeom>
            <a:solidFill>
              <a:srgbClr val="BDC5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2694950" y="1103875"/>
              <a:ext cx="798000" cy="798000"/>
            </a:xfrm>
            <a:prstGeom prst="rect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62" name="Google Shape;162;p9"/>
          <p:cNvPicPr preferRelativeResize="0"/>
          <p:nvPr/>
        </p:nvPicPr>
        <p:blipFill rotWithShape="1">
          <a:blip r:embed="rId2">
            <a:alphaModFix/>
          </a:blip>
          <a:srcRect b="0" l="16711" r="16711" t="0"/>
          <a:stretch/>
        </p:blipFill>
        <p:spPr>
          <a:xfrm>
            <a:off x="4975456" y="2385485"/>
            <a:ext cx="3514500" cy="35193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3" name="Google Shape;163;p9"/>
          <p:cNvSpPr/>
          <p:nvPr/>
        </p:nvSpPr>
        <p:spPr>
          <a:xfrm>
            <a:off x="4868450" y="2284137"/>
            <a:ext cx="3519300" cy="35193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4" name="Google Shape;164;p9"/>
          <p:cNvGrpSpPr/>
          <p:nvPr/>
        </p:nvGrpSpPr>
        <p:grpSpPr>
          <a:xfrm>
            <a:off x="2578069" y="5591878"/>
            <a:ext cx="1629012" cy="557721"/>
            <a:chOff x="1495750" y="4075540"/>
            <a:chExt cx="1804200" cy="617700"/>
          </a:xfrm>
        </p:grpSpPr>
        <p:sp>
          <p:nvSpPr>
            <p:cNvPr id="165" name="Google Shape;165;p9"/>
            <p:cNvSpPr/>
            <p:nvPr/>
          </p:nvSpPr>
          <p:spPr>
            <a:xfrm>
              <a:off x="1495750" y="4075540"/>
              <a:ext cx="1804200" cy="617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1664050" y="4243425"/>
              <a:ext cx="1518000" cy="362700"/>
            </a:xfrm>
            <a:prstGeom prst="ellipse">
              <a:avLst/>
            </a:prstGeom>
            <a:solidFill>
              <a:srgbClr val="00CE7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1600475" y="4193175"/>
              <a:ext cx="1518000" cy="362700"/>
            </a:xfrm>
            <a:prstGeom prst="ellipse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1200">
                  <a:latin typeface="Outfit"/>
                  <a:ea typeface="Outfit"/>
                  <a:cs typeface="Outfit"/>
                  <a:sym typeface="Outfit"/>
                </a:rPr>
                <a:t>111</a:t>
              </a:r>
              <a:endParaRPr b="1" sz="1200">
                <a:solidFill>
                  <a:srgbClr val="000000"/>
                </a:solidFill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  <p:grpSp>
        <p:nvGrpSpPr>
          <p:cNvPr id="168" name="Google Shape;168;p9"/>
          <p:cNvGrpSpPr/>
          <p:nvPr/>
        </p:nvGrpSpPr>
        <p:grpSpPr>
          <a:xfrm rot="5400000">
            <a:off x="3866371" y="4513068"/>
            <a:ext cx="1887821" cy="1543826"/>
            <a:chOff x="3337500" y="1640525"/>
            <a:chExt cx="3773378" cy="3085800"/>
          </a:xfrm>
        </p:grpSpPr>
        <p:sp>
          <p:nvSpPr>
            <p:cNvPr id="169" name="Google Shape;169;p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2" name="Google Shape;172;p9"/>
          <p:cNvGrpSpPr/>
          <p:nvPr/>
        </p:nvGrpSpPr>
        <p:grpSpPr>
          <a:xfrm>
            <a:off x="3333921" y="1385518"/>
            <a:ext cx="1887821" cy="1543826"/>
            <a:chOff x="3337500" y="1640525"/>
            <a:chExt cx="3773378" cy="3085800"/>
          </a:xfrm>
        </p:grpSpPr>
        <p:sp>
          <p:nvSpPr>
            <p:cNvPr id="173" name="Google Shape;173;p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6" name="Google Shape;176;p9"/>
          <p:cNvGrpSpPr/>
          <p:nvPr/>
        </p:nvGrpSpPr>
        <p:grpSpPr>
          <a:xfrm>
            <a:off x="7252825" y="5189746"/>
            <a:ext cx="1299300" cy="526200"/>
            <a:chOff x="7243875" y="3780983"/>
            <a:chExt cx="1299300" cy="526200"/>
          </a:xfrm>
        </p:grpSpPr>
        <p:grpSp>
          <p:nvGrpSpPr>
            <p:cNvPr id="177" name="Google Shape;177;p9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78" name="Google Shape;178;p9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9" name="Google Shape;179;p9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5DB2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9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1" name="Google Shape;181;p9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82" name="Google Shape;182;p9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185" name="Google Shape;185;p9"/>
          <p:cNvGrpSpPr/>
          <p:nvPr/>
        </p:nvGrpSpPr>
        <p:grpSpPr>
          <a:xfrm>
            <a:off x="4301862" y="3074997"/>
            <a:ext cx="1016876" cy="1016875"/>
            <a:chOff x="5143612" y="760610"/>
            <a:chExt cx="1016876" cy="1016876"/>
          </a:xfrm>
        </p:grpSpPr>
        <p:grpSp>
          <p:nvGrpSpPr>
            <p:cNvPr id="186" name="Google Shape;186;p9"/>
            <p:cNvGrpSpPr/>
            <p:nvPr/>
          </p:nvGrpSpPr>
          <p:grpSpPr>
            <a:xfrm>
              <a:off x="5143612" y="760610"/>
              <a:ext cx="1016876" cy="1016876"/>
              <a:chOff x="4490675" y="-372879"/>
              <a:chExt cx="1247700" cy="1247700"/>
            </a:xfrm>
          </p:grpSpPr>
          <p:sp>
            <p:nvSpPr>
              <p:cNvPr id="187" name="Google Shape;187;p9"/>
              <p:cNvSpPr/>
              <p:nvPr/>
            </p:nvSpPr>
            <p:spPr>
              <a:xfrm>
                <a:off x="4490675" y="-372879"/>
                <a:ext cx="1247700" cy="1247700"/>
              </a:xfrm>
              <a:prstGeom prst="star12">
                <a:avLst>
                  <a:gd fmla="val 24067" name="adj"/>
                </a:avLst>
              </a:prstGeom>
              <a:solidFill>
                <a:srgbClr val="FFFFFF"/>
              </a:solidFill>
              <a:ln cap="flat" cmpd="sng" w="11430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188" name="Google Shape;188;p9"/>
              <p:cNvGrpSpPr/>
              <p:nvPr/>
            </p:nvGrpSpPr>
            <p:grpSpPr>
              <a:xfrm>
                <a:off x="4579538" y="-271369"/>
                <a:ext cx="1069969" cy="1079355"/>
                <a:chOff x="3750225" y="-93219"/>
                <a:chExt cx="1069969" cy="1079355"/>
              </a:xfrm>
            </p:grpSpPr>
            <p:sp>
              <p:nvSpPr>
                <p:cNvPr id="189" name="Google Shape;189;p9"/>
                <p:cNvSpPr/>
                <p:nvPr/>
              </p:nvSpPr>
              <p:spPr>
                <a:xfrm>
                  <a:off x="3799594" y="-34464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solidFill>
                  <a:srgbClr val="BDC5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0" name="Google Shape;190;p9"/>
                <p:cNvSpPr/>
                <p:nvPr/>
              </p:nvSpPr>
              <p:spPr>
                <a:xfrm>
                  <a:off x="3750225" y="-93219"/>
                  <a:ext cx="1020600" cy="1020600"/>
                </a:xfrm>
                <a:prstGeom prst="star12">
                  <a:avLst>
                    <a:gd fmla="val 24067" name="adj"/>
                  </a:avLst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91" name="Google Shape;191;p9"/>
            <p:cNvSpPr/>
            <p:nvPr/>
          </p:nvSpPr>
          <p:spPr>
            <a:xfrm>
              <a:off x="5535936" y="1152940"/>
              <a:ext cx="232200" cy="232200"/>
            </a:xfrm>
            <a:prstGeom prst="star4">
              <a:avLst>
                <a:gd fmla="val 12500" name="adj"/>
              </a:avLst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2" name="Google Shape;192;p9"/>
          <p:cNvGrpSpPr/>
          <p:nvPr/>
        </p:nvGrpSpPr>
        <p:grpSpPr>
          <a:xfrm>
            <a:off x="7810860" y="2655348"/>
            <a:ext cx="876600" cy="876600"/>
            <a:chOff x="3500010" y="4452260"/>
            <a:chExt cx="876600" cy="876600"/>
          </a:xfrm>
        </p:grpSpPr>
        <p:sp>
          <p:nvSpPr>
            <p:cNvPr id="193" name="Google Shape;193;p9"/>
            <p:cNvSpPr/>
            <p:nvPr/>
          </p:nvSpPr>
          <p:spPr>
            <a:xfrm>
              <a:off x="3500010" y="4452260"/>
              <a:ext cx="876600" cy="876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3636125" y="4605250"/>
              <a:ext cx="635700" cy="635700"/>
            </a:xfrm>
            <a:prstGeom prst="ellipse">
              <a:avLst/>
            </a:prstGeom>
            <a:solidFill>
              <a:srgbClr val="ED8E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3597738" y="4556125"/>
              <a:ext cx="635700" cy="635700"/>
            </a:xfrm>
            <a:prstGeom prst="ellipse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96" name="Google Shape;196;p9"/>
            <p:cNvGrpSpPr/>
            <p:nvPr/>
          </p:nvGrpSpPr>
          <p:grpSpPr>
            <a:xfrm>
              <a:off x="3796302" y="4764950"/>
              <a:ext cx="231557" cy="229296"/>
              <a:chOff x="3953225" y="3952350"/>
              <a:chExt cx="380225" cy="376513"/>
            </a:xfrm>
          </p:grpSpPr>
          <p:sp>
            <p:nvSpPr>
              <p:cNvPr id="197" name="Google Shape;197;p9"/>
              <p:cNvSpPr/>
              <p:nvPr/>
            </p:nvSpPr>
            <p:spPr>
              <a:xfrm>
                <a:off x="4215850" y="3952363"/>
                <a:ext cx="117600" cy="376500"/>
              </a:xfrm>
              <a:prstGeom prst="rightBracket">
                <a:avLst>
                  <a:gd fmla="val 0" name="adj"/>
                </a:avLst>
              </a:prstGeom>
              <a:noFill/>
              <a:ln cap="flat" cmpd="sng" w="2857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8" name="Google Shape;198;p9"/>
              <p:cNvSpPr/>
              <p:nvPr/>
            </p:nvSpPr>
            <p:spPr>
              <a:xfrm flipH="1">
                <a:off x="3953225" y="3952350"/>
                <a:ext cx="117600" cy="376500"/>
              </a:xfrm>
              <a:prstGeom prst="rightBracket">
                <a:avLst>
                  <a:gd fmla="val 0" name="adj"/>
                </a:avLst>
              </a:prstGeom>
              <a:noFill/>
              <a:ln cap="flat" cmpd="sng" w="2857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99" name="Google Shape;199;p9"/>
          <p:cNvSpPr txBox="1"/>
          <p:nvPr>
            <p:ph idx="2" type="subTitle"/>
          </p:nvPr>
        </p:nvSpPr>
        <p:spPr>
          <a:xfrm>
            <a:off x="611675" y="463717"/>
            <a:ext cx="1531500" cy="197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Font typeface="Lexend"/>
              <a:buNone/>
              <a:defRPr b="1" sz="1000">
                <a:latin typeface="Lexend"/>
                <a:ea typeface="Lexend"/>
                <a:cs typeface="Lexend"/>
                <a:sym typeface="Lexend"/>
              </a:defRPr>
            </a:lvl9pPr>
          </a:lstStyle>
          <a:p/>
        </p:txBody>
      </p:sp>
      <p:grpSp>
        <p:nvGrpSpPr>
          <p:cNvPr id="200" name="Google Shape;200;p9"/>
          <p:cNvGrpSpPr/>
          <p:nvPr/>
        </p:nvGrpSpPr>
        <p:grpSpPr>
          <a:xfrm>
            <a:off x="2143296" y="319664"/>
            <a:ext cx="5955157" cy="483582"/>
            <a:chOff x="2143296" y="651793"/>
            <a:chExt cx="5955157" cy="362696"/>
          </a:xfrm>
        </p:grpSpPr>
        <p:cxnSp>
          <p:nvCxnSpPr>
            <p:cNvPr id="201" name="Google Shape;201;p9"/>
            <p:cNvCxnSpPr/>
            <p:nvPr/>
          </p:nvCxnSpPr>
          <p:spPr>
            <a:xfrm>
              <a:off x="2143296" y="832325"/>
              <a:ext cx="5871600" cy="0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02" name="Google Shape;202;p9"/>
            <p:cNvGrpSpPr/>
            <p:nvPr/>
          </p:nvGrpSpPr>
          <p:grpSpPr>
            <a:xfrm rot="-5400000">
              <a:off x="7826311" y="742347"/>
              <a:ext cx="362696" cy="181588"/>
              <a:chOff x="5733900" y="3128019"/>
              <a:chExt cx="1376978" cy="689400"/>
            </a:xfrm>
          </p:grpSpPr>
          <p:sp>
            <p:nvSpPr>
              <p:cNvPr id="203" name="Google Shape;203;p9"/>
              <p:cNvSpPr/>
              <p:nvPr/>
            </p:nvSpPr>
            <p:spPr>
              <a:xfrm>
                <a:off x="5733900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4" name="Google Shape;204;p9"/>
              <p:cNvSpPr/>
              <p:nvPr/>
            </p:nvSpPr>
            <p:spPr>
              <a:xfrm flipH="1">
                <a:off x="6421478" y="3128019"/>
                <a:ext cx="689400" cy="689400"/>
              </a:xfrm>
              <a:prstGeom prst="arc">
                <a:avLst>
                  <a:gd fmla="val 16200000" name="adj1"/>
                  <a:gd fmla="val 0" name="adj2"/>
                </a:avLst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05" name="Google Shape;205;p9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9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9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9"/>
          <p:cNvSpPr txBox="1"/>
          <p:nvPr>
            <p:ph idx="3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09" name="Google Shape;209;p9"/>
          <p:cNvSpPr txBox="1"/>
          <p:nvPr>
            <p:ph idx="4" type="subTitle"/>
          </p:nvPr>
        </p:nvSpPr>
        <p:spPr>
          <a:xfrm>
            <a:off x="2070000" y="1134950"/>
            <a:ext cx="1217700" cy="12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1000"/>
              </a:spcBef>
              <a:spcAft>
                <a:spcPts val="0"/>
              </a:spcAft>
              <a:buSzPts val="6300"/>
              <a:buFont typeface="Outfit"/>
              <a:buNone/>
              <a:defRPr b="1" sz="6300">
                <a:latin typeface="Outfit"/>
                <a:ea typeface="Outfit"/>
                <a:cs typeface="Outfit"/>
                <a:sym typeface="Outfit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自訂版面配置 3">
  <p:cSld name="CUSTOM_10">
    <p:bg>
      <p:bgPr>
        <a:solidFill>
          <a:srgbClr val="FFFFFF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10"/>
          <p:cNvPicPr preferRelativeResize="0"/>
          <p:nvPr/>
        </p:nvPicPr>
        <p:blipFill rotWithShape="1">
          <a:blip r:embed="rId2">
            <a:alphaModFix amt="45000"/>
          </a:blip>
          <a:srcRect b="0" l="0" r="0" t="59540"/>
          <a:stretch/>
        </p:blipFill>
        <p:spPr>
          <a:xfrm>
            <a:off x="0" y="4780800"/>
            <a:ext cx="9144000" cy="20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0"/>
          <p:cNvSpPr/>
          <p:nvPr/>
        </p:nvSpPr>
        <p:spPr>
          <a:xfrm>
            <a:off x="0" y="0"/>
            <a:ext cx="9144000" cy="4780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0"/>
          <p:cNvSpPr/>
          <p:nvPr/>
        </p:nvSpPr>
        <p:spPr>
          <a:xfrm>
            <a:off x="8218880" y="194865"/>
            <a:ext cx="733200" cy="733200"/>
          </a:xfrm>
          <a:prstGeom prst="ellipse">
            <a:avLst/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0"/>
          <p:cNvSpPr/>
          <p:nvPr/>
        </p:nvSpPr>
        <p:spPr>
          <a:xfrm>
            <a:off x="8332726" y="322825"/>
            <a:ext cx="531600" cy="531600"/>
          </a:xfrm>
          <a:prstGeom prst="ellipse">
            <a:avLst/>
          </a:prstGeom>
          <a:solidFill>
            <a:srgbClr val="BDC5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0"/>
          <p:cNvSpPr/>
          <p:nvPr/>
        </p:nvSpPr>
        <p:spPr>
          <a:xfrm>
            <a:off x="8300619" y="281737"/>
            <a:ext cx="531600" cy="5316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0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1pPr>
            <a:lvl2pPr lvl="1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2pPr>
            <a:lvl3pPr lvl="2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3pPr>
            <a:lvl4pPr lvl="3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4pPr>
            <a:lvl5pPr lvl="4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5pPr>
            <a:lvl6pPr lvl="5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6pPr>
            <a:lvl7pPr lvl="6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7pPr>
            <a:lvl8pPr lvl="7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8pPr>
            <a:lvl9pPr lvl="8" rtl="0" algn="ctr">
              <a:buNone/>
              <a:defRPr b="1">
                <a:latin typeface="Outfit"/>
                <a:ea typeface="Outfit"/>
                <a:cs typeface="Outfit"/>
                <a:sym typeface="Outfi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17" name="Google Shape;217;p10"/>
          <p:cNvSpPr txBox="1"/>
          <p:nvPr>
            <p:ph type="title"/>
          </p:nvPr>
        </p:nvSpPr>
        <p:spPr>
          <a:xfrm>
            <a:off x="2121850" y="4915100"/>
            <a:ext cx="64173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60" Type="http://schemas.openxmlformats.org/officeDocument/2006/relationships/theme" Target="../theme/theme1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5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10.xml"/><Relationship Id="rId54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13.xml"/><Relationship Id="rId5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12.xml"/><Relationship Id="rId56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15.xml"/><Relationship Id="rId5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14.xml"/><Relationship Id="rId58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5550" y="717667"/>
            <a:ext cx="7713000" cy="81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83F04"/>
              </a:buClr>
              <a:buSzPts val="3200"/>
              <a:buFont typeface="Outfit"/>
              <a:buNone/>
              <a:defRPr b="1" sz="3200">
                <a:solidFill>
                  <a:srgbClr val="783F04"/>
                </a:solidFill>
                <a:latin typeface="Outfit"/>
                <a:ea typeface="Outfit"/>
                <a:cs typeface="Outfit"/>
                <a:sym typeface="Outfi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utfit"/>
              <a:buNone/>
              <a:defRPr b="1" sz="3200">
                <a:solidFill>
                  <a:schemeClr val="dk1"/>
                </a:solidFill>
                <a:latin typeface="Outfit"/>
                <a:ea typeface="Outfit"/>
                <a:cs typeface="Outfit"/>
                <a:sym typeface="Outfi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5550" y="1536633"/>
            <a:ext cx="7713000" cy="46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Lexend Light"/>
              <a:buChar char="●"/>
              <a:defRPr sz="22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indent="-35560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exend Light"/>
              <a:buChar char="○"/>
              <a:defRPr sz="20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indent="-3429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exend Light"/>
              <a:buChar char="■"/>
              <a:defRPr sz="18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indent="-3302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exend Light"/>
              <a:buChar char="●"/>
              <a:defRPr sz="16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●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○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exend Light"/>
              <a:buChar char="■"/>
              <a:defRPr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Lexend Light"/>
                <a:ea typeface="Lexend Light"/>
                <a:cs typeface="Lexend Light"/>
                <a:sym typeface="Lexend Ligh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3.png"/><Relationship Id="rId4" Type="http://schemas.openxmlformats.org/officeDocument/2006/relationships/image" Target="../media/image14.png"/><Relationship Id="rId9" Type="http://schemas.openxmlformats.org/officeDocument/2006/relationships/hyperlink" Target="http://l.pulipuli.info/24/tku/ai" TargetMode="External"/><Relationship Id="rId5" Type="http://schemas.openxmlformats.org/officeDocument/2006/relationships/hyperlink" Target="mailto:chenyt@tku.edu.tw" TargetMode="External"/><Relationship Id="rId6" Type="http://schemas.openxmlformats.org/officeDocument/2006/relationships/image" Target="../media/image11.png"/><Relationship Id="rId7" Type="http://schemas.openxmlformats.org/officeDocument/2006/relationships/image" Target="../media/image10.png"/><Relationship Id="rId8" Type="http://schemas.openxmlformats.org/officeDocument/2006/relationships/hyperlink" Target="http://l.pulipuli.info/24/tku/ai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1.png"/><Relationship Id="rId4" Type="http://schemas.openxmlformats.org/officeDocument/2006/relationships/image" Target="../media/image60.png"/><Relationship Id="rId5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Relationship Id="rId4" Type="http://schemas.openxmlformats.org/officeDocument/2006/relationships/image" Target="../media/image4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png"/><Relationship Id="rId4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png"/><Relationship Id="rId4" Type="http://schemas.openxmlformats.org/officeDocument/2006/relationships/image" Target="../media/image48.png"/><Relationship Id="rId5" Type="http://schemas.openxmlformats.org/officeDocument/2006/relationships/image" Target="../media/image4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png"/><Relationship Id="rId4" Type="http://schemas.openxmlformats.org/officeDocument/2006/relationships/image" Target="../media/image5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png"/><Relationship Id="rId4" Type="http://schemas.openxmlformats.org/officeDocument/2006/relationships/image" Target="../media/image38.png"/><Relationship Id="rId5" Type="http://schemas.openxmlformats.org/officeDocument/2006/relationships/image" Target="../media/image52.png"/><Relationship Id="rId6" Type="http://schemas.openxmlformats.org/officeDocument/2006/relationships/image" Target="../media/image51.png"/><Relationship Id="rId7" Type="http://schemas.openxmlformats.org/officeDocument/2006/relationships/image" Target="../media/image4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9.png"/><Relationship Id="rId4" Type="http://schemas.openxmlformats.org/officeDocument/2006/relationships/image" Target="../media/image58.png"/><Relationship Id="rId5" Type="http://schemas.openxmlformats.org/officeDocument/2006/relationships/image" Target="../media/image44.png"/><Relationship Id="rId6" Type="http://schemas.openxmlformats.org/officeDocument/2006/relationships/image" Target="../media/image6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1.png"/><Relationship Id="rId4" Type="http://schemas.openxmlformats.org/officeDocument/2006/relationships/image" Target="../media/image44.png"/><Relationship Id="rId5" Type="http://schemas.openxmlformats.org/officeDocument/2006/relationships/image" Target="../media/image55.png"/><Relationship Id="rId6" Type="http://schemas.openxmlformats.org/officeDocument/2006/relationships/image" Target="../media/image6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7.png"/><Relationship Id="rId4" Type="http://schemas.openxmlformats.org/officeDocument/2006/relationships/image" Target="../media/image6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3.png"/><Relationship Id="rId4" Type="http://schemas.openxmlformats.org/officeDocument/2006/relationships/image" Target="../media/image63.png"/><Relationship Id="rId5" Type="http://schemas.openxmlformats.org/officeDocument/2006/relationships/image" Target="../media/image5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9.png"/><Relationship Id="rId4" Type="http://schemas.openxmlformats.org/officeDocument/2006/relationships/image" Target="../media/image74.png"/><Relationship Id="rId5" Type="http://schemas.openxmlformats.org/officeDocument/2006/relationships/image" Target="../media/image6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1.png"/><Relationship Id="rId4" Type="http://schemas.openxmlformats.org/officeDocument/2006/relationships/image" Target="../media/image7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0.png"/><Relationship Id="rId4" Type="http://schemas.openxmlformats.org/officeDocument/2006/relationships/image" Target="../media/image66.png"/><Relationship Id="rId5" Type="http://schemas.openxmlformats.org/officeDocument/2006/relationships/image" Target="../media/image75.png"/><Relationship Id="rId6" Type="http://schemas.openxmlformats.org/officeDocument/2006/relationships/image" Target="../media/image68.png"/><Relationship Id="rId7" Type="http://schemas.openxmlformats.org/officeDocument/2006/relationships/image" Target="../media/image8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7.gif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2.png"/><Relationship Id="rId4" Type="http://schemas.openxmlformats.org/officeDocument/2006/relationships/image" Target="../media/image7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9.png"/><Relationship Id="rId4" Type="http://schemas.openxmlformats.org/officeDocument/2006/relationships/image" Target="../media/image8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1.png"/><Relationship Id="rId4" Type="http://schemas.openxmlformats.org/officeDocument/2006/relationships/image" Target="../media/image8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1.png"/><Relationship Id="rId4" Type="http://schemas.openxmlformats.org/officeDocument/2006/relationships/image" Target="../media/image76.png"/><Relationship Id="rId5" Type="http://schemas.openxmlformats.org/officeDocument/2006/relationships/image" Target="../media/image85.png"/><Relationship Id="rId6" Type="http://schemas.openxmlformats.org/officeDocument/2006/relationships/image" Target="../media/image14.png"/><Relationship Id="rId7" Type="http://schemas.openxmlformats.org/officeDocument/2006/relationships/hyperlink" Target="http://l.pulipuli.info/24/tku/ai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Relationship Id="rId4" Type="http://schemas.openxmlformats.org/officeDocument/2006/relationships/image" Target="../media/image18.jpg"/><Relationship Id="rId5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6.png"/><Relationship Id="rId4" Type="http://schemas.openxmlformats.org/officeDocument/2006/relationships/image" Target="../media/image1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21.png"/><Relationship Id="rId5" Type="http://schemas.openxmlformats.org/officeDocument/2006/relationships/image" Target="../media/image28.png"/><Relationship Id="rId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6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4550" y="1943475"/>
            <a:ext cx="3519299" cy="351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1575" y="267375"/>
            <a:ext cx="12192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9" name="Google Shape;1079;p61"/>
          <p:cNvSpPr txBox="1"/>
          <p:nvPr>
            <p:ph type="ctrTitle"/>
          </p:nvPr>
        </p:nvSpPr>
        <p:spPr>
          <a:xfrm>
            <a:off x="715550" y="2015754"/>
            <a:ext cx="3723300" cy="19797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500"/>
              <a:t>從生成式AI到脈絡式AI</a:t>
            </a:r>
            <a:endParaRPr b="0" sz="2500"/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zh-TW" sz="3500"/>
              <a:t>文學院AI人才</a:t>
            </a:r>
            <a:br>
              <a:rPr lang="zh-TW" sz="3500"/>
            </a:br>
            <a:r>
              <a:rPr lang="zh-TW" sz="3500"/>
              <a:t>培育的反思</a:t>
            </a:r>
            <a:endParaRPr sz="3500"/>
          </a:p>
          <a:p>
            <a:pPr indent="0" lvl="0" marL="0" rtl="0" algn="ctr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zh-TW" sz="3500"/>
              <a:t>Part 1</a:t>
            </a:r>
            <a:endParaRPr sz="3500"/>
          </a:p>
        </p:txBody>
      </p:sp>
      <p:sp>
        <p:nvSpPr>
          <p:cNvPr id="1080" name="Google Shape;1080;p61"/>
          <p:cNvSpPr txBox="1"/>
          <p:nvPr>
            <p:ph idx="1" type="subTitle"/>
          </p:nvPr>
        </p:nvSpPr>
        <p:spPr>
          <a:xfrm>
            <a:off x="565200" y="4133543"/>
            <a:ext cx="4034100" cy="48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淡江資圖系 陳勇汀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5"/>
              </a:rPr>
              <a:t>chenyt@tku.edu.tw</a:t>
            </a:r>
            <a:r>
              <a:rPr lang="zh-TW"/>
              <a:t>  </a:t>
            </a:r>
            <a:endParaRPr/>
          </a:p>
        </p:txBody>
      </p:sp>
      <p:sp>
        <p:nvSpPr>
          <p:cNvPr id="1081" name="Google Shape;1081;p61"/>
          <p:cNvSpPr txBox="1"/>
          <p:nvPr>
            <p:ph idx="2" type="subTitle"/>
          </p:nvPr>
        </p:nvSpPr>
        <p:spPr>
          <a:xfrm>
            <a:off x="1955150" y="5817300"/>
            <a:ext cx="1185000" cy="19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112-2</a:t>
            </a:r>
            <a:endParaRPr/>
          </a:p>
        </p:txBody>
      </p:sp>
      <p:sp>
        <p:nvSpPr>
          <p:cNvPr id="1082" name="Google Shape;1082;p61"/>
          <p:cNvSpPr/>
          <p:nvPr/>
        </p:nvSpPr>
        <p:spPr>
          <a:xfrm>
            <a:off x="4689372" y="1848694"/>
            <a:ext cx="3519300" cy="37134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83" name="Google Shape;1083;p61"/>
          <p:cNvGrpSpPr/>
          <p:nvPr/>
        </p:nvGrpSpPr>
        <p:grpSpPr>
          <a:xfrm rot="5400000">
            <a:off x="3465117" y="4243165"/>
            <a:ext cx="1991966" cy="1543826"/>
            <a:chOff x="3337500" y="1640525"/>
            <a:chExt cx="3773378" cy="3085800"/>
          </a:xfrm>
        </p:grpSpPr>
        <p:sp>
          <p:nvSpPr>
            <p:cNvPr id="1084" name="Google Shape;1084;p61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61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61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87" name="Google Shape;1087;p61"/>
          <p:cNvGrpSpPr/>
          <p:nvPr/>
        </p:nvGrpSpPr>
        <p:grpSpPr>
          <a:xfrm>
            <a:off x="5144076" y="846931"/>
            <a:ext cx="1887821" cy="1628994"/>
            <a:chOff x="3337500" y="1640525"/>
            <a:chExt cx="3773378" cy="3085800"/>
          </a:xfrm>
        </p:grpSpPr>
        <p:sp>
          <p:nvSpPr>
            <p:cNvPr id="1088" name="Google Shape;1088;p61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61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61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chemeClr val="dk1">
                  <a:alpha val="70000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91" name="Google Shape;1091;p61"/>
          <p:cNvGrpSpPr/>
          <p:nvPr/>
        </p:nvGrpSpPr>
        <p:grpSpPr>
          <a:xfrm rot="1800102">
            <a:off x="4509519" y="1358126"/>
            <a:ext cx="901708" cy="1446142"/>
            <a:chOff x="4509424" y="1600237"/>
            <a:chExt cx="1184961" cy="1900417"/>
          </a:xfrm>
        </p:grpSpPr>
        <p:grpSp>
          <p:nvGrpSpPr>
            <p:cNvPr id="1092" name="Google Shape;1092;p61"/>
            <p:cNvGrpSpPr/>
            <p:nvPr/>
          </p:nvGrpSpPr>
          <p:grpSpPr>
            <a:xfrm>
              <a:off x="4509424" y="1600237"/>
              <a:ext cx="1184961" cy="1900417"/>
              <a:chOff x="4438850" y="1497767"/>
              <a:chExt cx="1384138" cy="2002758"/>
            </a:xfrm>
          </p:grpSpPr>
          <p:sp>
            <p:nvSpPr>
              <p:cNvPr id="1093" name="Google Shape;1093;p61"/>
              <p:cNvSpPr/>
              <p:nvPr/>
            </p:nvSpPr>
            <p:spPr>
              <a:xfrm>
                <a:off x="4438850" y="2399525"/>
                <a:ext cx="1128900" cy="1101000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4" name="Google Shape;1094;p61"/>
              <p:cNvSpPr/>
              <p:nvPr/>
            </p:nvSpPr>
            <p:spPr>
              <a:xfrm rot="900004">
                <a:off x="4570754" y="1625105"/>
                <a:ext cx="1128969" cy="1101026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1095" name="Google Shape;1095;p6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4">
              <a:off x="4599291" y="1736549"/>
              <a:ext cx="918312" cy="16866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96" name="Google Shape;1096;p61"/>
          <p:cNvGrpSpPr/>
          <p:nvPr/>
        </p:nvGrpSpPr>
        <p:grpSpPr>
          <a:xfrm>
            <a:off x="7809973" y="1335250"/>
            <a:ext cx="896702" cy="946164"/>
            <a:chOff x="7809973" y="2554450"/>
            <a:chExt cx="896702" cy="946164"/>
          </a:xfrm>
        </p:grpSpPr>
        <p:grpSp>
          <p:nvGrpSpPr>
            <p:cNvPr id="1097" name="Google Shape;1097;p61"/>
            <p:cNvGrpSpPr/>
            <p:nvPr/>
          </p:nvGrpSpPr>
          <p:grpSpPr>
            <a:xfrm>
              <a:off x="7809973" y="2554450"/>
              <a:ext cx="896702" cy="946164"/>
              <a:chOff x="2589036" y="988300"/>
              <a:chExt cx="1101600" cy="1101600"/>
            </a:xfrm>
          </p:grpSpPr>
          <p:sp>
            <p:nvSpPr>
              <p:cNvPr id="1098" name="Google Shape;1098;p61"/>
              <p:cNvSpPr/>
              <p:nvPr/>
            </p:nvSpPr>
            <p:spPr>
              <a:xfrm>
                <a:off x="2589036" y="988300"/>
                <a:ext cx="1101600" cy="1101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2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9" name="Google Shape;1099;p61"/>
              <p:cNvSpPr/>
              <p:nvPr/>
            </p:nvSpPr>
            <p:spPr>
              <a:xfrm>
                <a:off x="2793800" y="1195675"/>
                <a:ext cx="798000" cy="798000"/>
              </a:xfrm>
              <a:prstGeom prst="rect">
                <a:avLst/>
              </a:prstGeom>
              <a:solidFill>
                <a:srgbClr val="D3B7D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0" name="Google Shape;1100;p61"/>
              <p:cNvSpPr/>
              <p:nvPr/>
            </p:nvSpPr>
            <p:spPr>
              <a:xfrm>
                <a:off x="2694950" y="1103875"/>
                <a:ext cx="798000" cy="798000"/>
              </a:xfrm>
              <a:prstGeom prst="rect">
                <a:avLst/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1101" name="Google Shape;1101;p61"/>
            <p:cNvCxnSpPr>
              <a:endCxn id="1100" idx="3"/>
            </p:cNvCxnSpPr>
            <p:nvPr/>
          </p:nvCxnSpPr>
          <p:spPr>
            <a:xfrm>
              <a:off x="7832659" y="2788519"/>
              <a:ext cx="713100" cy="207900"/>
            </a:xfrm>
            <a:prstGeom prst="straightConnector1">
              <a:avLst/>
            </a:prstGeom>
            <a:noFill/>
            <a:ln cap="flat" cmpd="sng" w="9525">
              <a:solidFill>
                <a:srgbClr val="19191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02" name="Google Shape;1102;p61"/>
            <p:cNvCxnSpPr/>
            <p:nvPr/>
          </p:nvCxnSpPr>
          <p:spPr>
            <a:xfrm>
              <a:off x="7827859" y="2742996"/>
              <a:ext cx="722700" cy="298800"/>
            </a:xfrm>
            <a:prstGeom prst="straightConnector1">
              <a:avLst/>
            </a:prstGeom>
            <a:noFill/>
            <a:ln cap="flat" cmpd="sng" w="9525">
              <a:solidFill>
                <a:srgbClr val="191919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103" name="Google Shape;1103;p61"/>
            <p:cNvSpPr/>
            <p:nvPr/>
          </p:nvSpPr>
          <p:spPr>
            <a:xfrm>
              <a:off x="8150650" y="2996350"/>
              <a:ext cx="399900" cy="298800"/>
            </a:xfrm>
            <a:prstGeom prst="ellipse">
              <a:avLst/>
            </a:prstGeom>
            <a:solidFill>
              <a:srgbClr val="FFFFFF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04" name="Google Shape;1104;p61"/>
          <p:cNvGrpSpPr/>
          <p:nvPr/>
        </p:nvGrpSpPr>
        <p:grpSpPr>
          <a:xfrm>
            <a:off x="6971642" y="4997861"/>
            <a:ext cx="1351698" cy="692256"/>
            <a:chOff x="7047842" y="4845461"/>
            <a:chExt cx="1351698" cy="692256"/>
          </a:xfrm>
        </p:grpSpPr>
        <p:grpSp>
          <p:nvGrpSpPr>
            <p:cNvPr id="1105" name="Google Shape;1105;p61"/>
            <p:cNvGrpSpPr/>
            <p:nvPr/>
          </p:nvGrpSpPr>
          <p:grpSpPr>
            <a:xfrm rot="-371984">
              <a:off x="7074009" y="4914001"/>
              <a:ext cx="1299363" cy="555176"/>
              <a:chOff x="7243875" y="3780983"/>
              <a:chExt cx="1299300" cy="526200"/>
            </a:xfrm>
          </p:grpSpPr>
          <p:grpSp>
            <p:nvGrpSpPr>
              <p:cNvPr id="1106" name="Google Shape;1106;p61"/>
              <p:cNvGrpSpPr/>
              <p:nvPr/>
            </p:nvGrpSpPr>
            <p:grpSpPr>
              <a:xfrm>
                <a:off x="7728150" y="4016475"/>
                <a:ext cx="330750" cy="55200"/>
                <a:chOff x="7632750" y="4032725"/>
                <a:chExt cx="330750" cy="55200"/>
              </a:xfrm>
            </p:grpSpPr>
            <p:sp>
              <p:nvSpPr>
                <p:cNvPr id="1107" name="Google Shape;1107;p61"/>
                <p:cNvSpPr/>
                <p:nvPr/>
              </p:nvSpPr>
              <p:spPr>
                <a:xfrm>
                  <a:off x="763275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8" name="Google Shape;1108;p61"/>
                <p:cNvSpPr/>
                <p:nvPr/>
              </p:nvSpPr>
              <p:spPr>
                <a:xfrm>
                  <a:off x="7770525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09" name="Google Shape;1109;p61"/>
                <p:cNvSpPr/>
                <p:nvPr/>
              </p:nvSpPr>
              <p:spPr>
                <a:xfrm>
                  <a:off x="7908300" y="4032725"/>
                  <a:ext cx="55200" cy="552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110" name="Google Shape;1110;p61"/>
              <p:cNvGrpSpPr/>
              <p:nvPr/>
            </p:nvGrpSpPr>
            <p:grpSpPr>
              <a:xfrm>
                <a:off x="7243875" y="3780983"/>
                <a:ext cx="1299300" cy="526200"/>
                <a:chOff x="3130375" y="-210650"/>
                <a:chExt cx="1299300" cy="526200"/>
              </a:xfrm>
            </p:grpSpPr>
            <p:sp>
              <p:nvSpPr>
                <p:cNvPr id="1111" name="Google Shape;1111;p61"/>
                <p:cNvSpPr/>
                <p:nvPr/>
              </p:nvSpPr>
              <p:spPr>
                <a:xfrm>
                  <a:off x="3130375" y="-210650"/>
                  <a:ext cx="1299300" cy="526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1900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12" name="Google Shape;1112;p61"/>
                <p:cNvSpPr/>
                <p:nvPr/>
              </p:nvSpPr>
              <p:spPr>
                <a:xfrm>
                  <a:off x="3263060" y="-47084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solidFill>
                  <a:srgbClr val="D48FA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113" name="Google Shape;1113;p61"/>
                <p:cNvSpPr/>
                <p:nvPr/>
              </p:nvSpPr>
              <p:spPr>
                <a:xfrm>
                  <a:off x="3217449" y="-110650"/>
                  <a:ext cx="1077000" cy="268200"/>
                </a:xfrm>
                <a:prstGeom prst="roundRect">
                  <a:avLst>
                    <a:gd fmla="val 50000" name="adj"/>
                  </a:avLst>
                </a:prstGeom>
                <a:noFill/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pic>
          <p:nvPicPr>
            <p:cNvPr id="1114" name="Google Shape;1114;p6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718685">
              <a:off x="7426925" y="5012612"/>
              <a:ext cx="495300" cy="285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5" name="Google Shape;1115;p61"/>
          <p:cNvSpPr/>
          <p:nvPr/>
        </p:nvSpPr>
        <p:spPr>
          <a:xfrm>
            <a:off x="2467315" y="433075"/>
            <a:ext cx="4215900" cy="692400"/>
          </a:xfrm>
          <a:prstGeom prst="roundRect">
            <a:avLst>
              <a:gd fmla="val 50000" name="adj"/>
            </a:avLst>
          </a:prstGeom>
          <a:solidFill>
            <a:srgbClr val="F9F3DC"/>
          </a:solidFill>
          <a:ln cap="flat" cmpd="sng" w="9525">
            <a:solidFill>
              <a:srgbClr val="783F0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220000" dist="19050">
              <a:srgbClr val="000000">
                <a:alpha val="7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783F04"/>
              </a:solidFill>
            </a:endParaRPr>
          </a:p>
        </p:txBody>
      </p:sp>
      <p:sp>
        <p:nvSpPr>
          <p:cNvPr id="1116" name="Google Shape;1116;p61"/>
          <p:cNvSpPr txBox="1"/>
          <p:nvPr/>
        </p:nvSpPr>
        <p:spPr>
          <a:xfrm>
            <a:off x="2460779" y="433075"/>
            <a:ext cx="42159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0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100" u="sng">
                <a:solidFill>
                  <a:schemeClr val="hlink"/>
                </a:solidFill>
                <a:latin typeface="Outfit"/>
                <a:ea typeface="Outfit"/>
                <a:cs typeface="Outfit"/>
                <a:sym typeface="Outfit"/>
                <a:hlinkClick r:id="rId8"/>
              </a:rPr>
              <a:t>http://l.pulipuli.info/24/</a:t>
            </a:r>
            <a:r>
              <a:rPr b="1" lang="zh-TW" sz="2100" u="sng">
                <a:solidFill>
                  <a:schemeClr val="hlink"/>
                </a:solidFill>
                <a:latin typeface="Outfit"/>
                <a:ea typeface="Outfit"/>
                <a:cs typeface="Outfit"/>
                <a:sym typeface="Outfit"/>
                <a:hlinkClick r:id="rId9"/>
              </a:rPr>
              <a:t>tku/ai</a:t>
            </a:r>
            <a:endParaRPr b="1" sz="2100">
              <a:latin typeface="Outfit"/>
              <a:ea typeface="Outfit"/>
              <a:cs typeface="Outfit"/>
              <a:sym typeface="Outfi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5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70"/>
          <p:cNvSpPr txBox="1"/>
          <p:nvPr>
            <p:ph idx="1" type="body"/>
          </p:nvPr>
        </p:nvSpPr>
        <p:spPr>
          <a:xfrm>
            <a:off x="715550" y="1049696"/>
            <a:ext cx="7713000" cy="47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希希助教陪你一起上課</a:t>
            </a:r>
            <a:endParaRPr b="1" sz="2800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系列盒玩</a:t>
            </a:r>
            <a:endParaRPr b="1" sz="2800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B45F0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>
                <a:latin typeface="Arial"/>
                <a:ea typeface="Arial"/>
                <a:cs typeface="Arial"/>
                <a:sym typeface="Arial"/>
              </a:rPr>
              <a:t>整套收藏會獲得希希助教的AI加持，</a:t>
            </a: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900">
                <a:latin typeface="Arial"/>
                <a:ea typeface="Arial"/>
                <a:cs typeface="Arial"/>
                <a:sym typeface="Arial"/>
              </a:rPr>
              <a:t>但學期成績不會因此加分喔🥰</a:t>
            </a:r>
            <a:endParaRPr sz="2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7" name="Google Shape;1207;p7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208" name="Google Shape;1208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3675" y="1503000"/>
            <a:ext cx="3852000" cy="3852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2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p71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214" name="Google Shape;1214;p7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提示詞工程</a:t>
            </a:r>
            <a:endParaRPr/>
          </a:p>
        </p:txBody>
      </p:sp>
      <p:sp>
        <p:nvSpPr>
          <p:cNvPr id="1215" name="Google Shape;1215;p7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216" name="Google Shape;121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725" y="1557600"/>
            <a:ext cx="8818551" cy="456072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72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222" name="Google Shape;1222;p7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生成式AI: Stable Diffusion (comfy)</a:t>
            </a:r>
            <a:endParaRPr/>
          </a:p>
        </p:txBody>
      </p:sp>
      <p:sp>
        <p:nvSpPr>
          <p:cNvPr id="1223" name="Google Shape;1223;p7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224" name="Google Shape;1224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48794"/>
            <a:ext cx="9144002" cy="4879362"/>
          </a:xfrm>
          <a:prstGeom prst="rect">
            <a:avLst/>
          </a:prstGeom>
          <a:noFill/>
          <a:ln>
            <a:noFill/>
          </a:ln>
        </p:spPr>
      </p:pic>
      <p:sp>
        <p:nvSpPr>
          <p:cNvPr id="1225" name="Google Shape;1225;p72"/>
          <p:cNvSpPr/>
          <p:nvPr/>
        </p:nvSpPr>
        <p:spPr>
          <a:xfrm>
            <a:off x="913775" y="1235675"/>
            <a:ext cx="2239800" cy="631200"/>
          </a:xfrm>
          <a:prstGeom prst="wedgeRoundRectCallout">
            <a:avLst>
              <a:gd fmla="val 26437" name="adj1"/>
              <a:gd fmla="val 72354" name="adj2"/>
              <a:gd fmla="val 0" name="adj3"/>
            </a:avLst>
          </a:prstGeom>
          <a:solidFill>
            <a:srgbClr val="D9EAD3"/>
          </a:solidFill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Positive Prompts</a:t>
            </a:r>
            <a:endParaRPr sz="1800"/>
          </a:p>
        </p:txBody>
      </p:sp>
      <p:sp>
        <p:nvSpPr>
          <p:cNvPr id="1226" name="Google Shape;1226;p72"/>
          <p:cNvSpPr/>
          <p:nvPr/>
        </p:nvSpPr>
        <p:spPr>
          <a:xfrm>
            <a:off x="4208900" y="1235675"/>
            <a:ext cx="2239800" cy="631200"/>
          </a:xfrm>
          <a:prstGeom prst="wedgeRoundRectCallout">
            <a:avLst>
              <a:gd fmla="val -24134" name="adj1"/>
              <a:gd fmla="val 84589" name="adj2"/>
              <a:gd fmla="val 0" name="adj3"/>
            </a:avLst>
          </a:prstGeom>
          <a:solidFill>
            <a:srgbClr val="F4CCCC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Negative</a:t>
            </a:r>
            <a:r>
              <a:rPr lang="zh-TW" sz="1800"/>
              <a:t> Prompts</a:t>
            </a:r>
            <a:endParaRPr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73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232" name="Google Shape;1232;p7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生成式AI: Stable Diffusion (A1111)</a:t>
            </a:r>
            <a:endParaRPr/>
          </a:p>
        </p:txBody>
      </p:sp>
      <p:sp>
        <p:nvSpPr>
          <p:cNvPr id="1233" name="Google Shape;1233;p7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234" name="Google Shape;123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97690"/>
            <a:ext cx="9143998" cy="5430468"/>
          </a:xfrm>
          <a:prstGeom prst="rect">
            <a:avLst/>
          </a:prstGeom>
          <a:noFill/>
          <a:ln>
            <a:noFill/>
          </a:ln>
        </p:spPr>
      </p:pic>
      <p:sp>
        <p:nvSpPr>
          <p:cNvPr id="1235" name="Google Shape;1235;p73"/>
          <p:cNvSpPr/>
          <p:nvPr/>
        </p:nvSpPr>
        <p:spPr>
          <a:xfrm>
            <a:off x="2692025" y="2023525"/>
            <a:ext cx="2239800" cy="631200"/>
          </a:xfrm>
          <a:prstGeom prst="wedgeRoundRectCallout">
            <a:avLst>
              <a:gd fmla="val -68473" name="adj1"/>
              <a:gd fmla="val -17795" name="adj2"/>
              <a:gd fmla="val 0" name="adj3"/>
            </a:avLst>
          </a:prstGeom>
          <a:solidFill>
            <a:srgbClr val="D9EAD3"/>
          </a:solidFill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Positive Prompts</a:t>
            </a:r>
            <a:endParaRPr sz="1800"/>
          </a:p>
        </p:txBody>
      </p:sp>
      <p:sp>
        <p:nvSpPr>
          <p:cNvPr id="1236" name="Google Shape;1236;p73"/>
          <p:cNvSpPr/>
          <p:nvPr/>
        </p:nvSpPr>
        <p:spPr>
          <a:xfrm>
            <a:off x="3771250" y="2780275"/>
            <a:ext cx="2239800" cy="631200"/>
          </a:xfrm>
          <a:prstGeom prst="wedgeRoundRectCallout">
            <a:avLst>
              <a:gd fmla="val -66660" name="adj1"/>
              <a:gd fmla="val -19411" name="adj2"/>
              <a:gd fmla="val 0" name="adj3"/>
            </a:avLst>
          </a:prstGeom>
          <a:solidFill>
            <a:srgbClr val="F4CCCC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Negative Prompts</a:t>
            </a:r>
            <a:endParaRPr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74"/>
          <p:cNvSpPr txBox="1"/>
          <p:nvPr>
            <p:ph idx="1" type="body"/>
          </p:nvPr>
        </p:nvSpPr>
        <p:spPr>
          <a:xfrm>
            <a:off x="3937075" y="643600"/>
            <a:ext cx="4491600" cy="395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文科的資訊革命在資圖</a:t>
            </a:r>
            <a:br>
              <a:rPr b="1" lang="zh-TW">
                <a:latin typeface="Lexend"/>
                <a:ea typeface="Lexend"/>
                <a:cs typeface="Lexend"/>
                <a:sym typeface="Lexend"/>
              </a:rPr>
            </a:br>
            <a:r>
              <a:rPr b="1" lang="zh-TW">
                <a:latin typeface="Lexend"/>
                <a:ea typeface="Lexend"/>
                <a:cs typeface="Lexend"/>
                <a:sym typeface="Lexend"/>
              </a:rPr>
              <a:t>師生教學品質全方位提升</a:t>
            </a:r>
            <a:endParaRPr b="1">
              <a:latin typeface="Lexend"/>
              <a:ea typeface="Lexend"/>
              <a:cs typeface="Lexend"/>
              <a:sym typeface="Lexend"/>
            </a:endParaRPr>
          </a:p>
          <a:p>
            <a:pPr indent="128600" lvl="1" marL="9144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教學品質提升</a:t>
            </a:r>
            <a:endParaRPr/>
          </a:p>
          <a:p>
            <a:pPr indent="128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課程效率改善</a:t>
            </a:r>
            <a:endParaRPr/>
          </a:p>
          <a:p>
            <a:pPr indent="128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zh-TW"/>
              <a:t>學生成果展示</a:t>
            </a:r>
            <a:endParaRPr/>
          </a:p>
        </p:txBody>
      </p:sp>
      <p:sp>
        <p:nvSpPr>
          <p:cNvPr id="1242" name="Google Shape;1242;p74"/>
          <p:cNvSpPr txBox="1"/>
          <p:nvPr>
            <p:ph type="title"/>
          </p:nvPr>
        </p:nvSpPr>
        <p:spPr>
          <a:xfrm>
            <a:off x="3937075" y="5402200"/>
            <a:ext cx="44916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3" name="Google Shape;1243;p7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244" name="Google Shape;1244;p74"/>
          <p:cNvPicPr preferRelativeResize="0"/>
          <p:nvPr/>
        </p:nvPicPr>
        <p:blipFill rotWithShape="1">
          <a:blip r:embed="rId3">
            <a:alphaModFix/>
          </a:blip>
          <a:srcRect b="7846" l="0" r="0" t="9385"/>
          <a:stretch/>
        </p:blipFill>
        <p:spPr>
          <a:xfrm>
            <a:off x="715551" y="301325"/>
            <a:ext cx="3221524" cy="5926551"/>
          </a:xfrm>
          <a:prstGeom prst="rect">
            <a:avLst/>
          </a:prstGeom>
          <a:noFill/>
          <a:ln>
            <a:noFill/>
          </a:ln>
        </p:spPr>
      </p:pic>
      <p:sp>
        <p:nvSpPr>
          <p:cNvPr id="1245" name="Google Shape;1245;p74"/>
          <p:cNvSpPr/>
          <p:nvPr/>
        </p:nvSpPr>
        <p:spPr>
          <a:xfrm>
            <a:off x="4096368" y="4595175"/>
            <a:ext cx="3781200" cy="1067100"/>
          </a:xfrm>
          <a:prstGeom prst="wedgeRoundRectCallout">
            <a:avLst>
              <a:gd fmla="val -77431" name="adj1"/>
              <a:gd fmla="val 314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600"/>
              <a:t>AI問答機器人</a:t>
            </a:r>
            <a:endParaRPr b="1" sz="3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9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75"/>
          <p:cNvSpPr txBox="1"/>
          <p:nvPr>
            <p:ph idx="1" type="body"/>
          </p:nvPr>
        </p:nvSpPr>
        <p:spPr>
          <a:xfrm>
            <a:off x="5157650" y="1341325"/>
            <a:ext cx="3517800" cy="47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資圖系成果展的內容</a:t>
            </a:r>
            <a:r>
              <a:rPr lang="zh-TW"/>
              <a:t>：計劃書、海報、相關課程的課程大綱、補充文字敘述、關鍵字與預設顯示的圖片和連結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成果展相關資訊</a:t>
            </a:r>
            <a:r>
              <a:rPr lang="zh-TW"/>
              <a:t>：成果展目的、時間與地點</a:t>
            </a:r>
            <a:endParaRPr/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b="1" lang="zh-TW">
                <a:latin typeface="Lexend"/>
                <a:ea typeface="Lexend"/>
                <a:cs typeface="Lexend"/>
                <a:sym typeface="Lexend"/>
              </a:rPr>
              <a:t>資圖系相關資訊</a:t>
            </a:r>
            <a:r>
              <a:rPr lang="zh-TW"/>
              <a:t>：系所簡介、教師成員</a:t>
            </a:r>
            <a:endParaRPr/>
          </a:p>
        </p:txBody>
      </p:sp>
      <p:sp>
        <p:nvSpPr>
          <p:cNvPr id="1251" name="Google Shape;1251;p7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具備「知識庫」的AI機器人</a:t>
            </a:r>
            <a:endParaRPr/>
          </a:p>
        </p:txBody>
      </p:sp>
      <p:sp>
        <p:nvSpPr>
          <p:cNvPr id="1252" name="Google Shape;1252;p7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253" name="Google Shape;1253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400" y="1429850"/>
            <a:ext cx="4286250" cy="458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76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259" name="Google Shape;1259;p7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Coze Bot</a:t>
            </a:r>
            <a:endParaRPr/>
          </a:p>
        </p:txBody>
      </p:sp>
      <p:sp>
        <p:nvSpPr>
          <p:cNvPr id="1260" name="Google Shape;1260;p7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261" name="Google Shape;126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09578"/>
            <a:ext cx="9143999" cy="4622095"/>
          </a:xfrm>
          <a:prstGeom prst="rect">
            <a:avLst/>
          </a:prstGeom>
          <a:noFill/>
          <a:ln>
            <a:noFill/>
          </a:ln>
        </p:spPr>
      </p:pic>
      <p:sp>
        <p:nvSpPr>
          <p:cNvPr id="1262" name="Google Shape;1262;p76"/>
          <p:cNvSpPr/>
          <p:nvPr/>
        </p:nvSpPr>
        <p:spPr>
          <a:xfrm>
            <a:off x="2316775" y="1879275"/>
            <a:ext cx="2239800" cy="631200"/>
          </a:xfrm>
          <a:prstGeom prst="wedgeRoundRectCallout">
            <a:avLst>
              <a:gd fmla="val -51719" name="adj1"/>
              <a:gd fmla="val 102939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System Prompt</a:t>
            </a:r>
            <a:endParaRPr sz="1800"/>
          </a:p>
        </p:txBody>
      </p:sp>
      <p:sp>
        <p:nvSpPr>
          <p:cNvPr id="1263" name="Google Shape;1263;p76"/>
          <p:cNvSpPr/>
          <p:nvPr/>
        </p:nvSpPr>
        <p:spPr>
          <a:xfrm>
            <a:off x="463250" y="5400475"/>
            <a:ext cx="2239800" cy="631200"/>
          </a:xfrm>
          <a:prstGeom prst="wedgeRoundRectCallout">
            <a:avLst>
              <a:gd fmla="val 75286" name="adj1"/>
              <a:gd fmla="val -136799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Knowledge Base</a:t>
            </a:r>
            <a:endParaRPr sz="1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77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269" name="Google Shape;1269;p7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Coze </a:t>
            </a:r>
            <a:r>
              <a:rPr lang="zh-TW"/>
              <a:t>Workflow</a:t>
            </a:r>
            <a:endParaRPr/>
          </a:p>
        </p:txBody>
      </p:sp>
      <p:sp>
        <p:nvSpPr>
          <p:cNvPr id="1270" name="Google Shape;1270;p7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271" name="Google Shape;1271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03323"/>
            <a:ext cx="9144001" cy="4834605"/>
          </a:xfrm>
          <a:prstGeom prst="rect">
            <a:avLst/>
          </a:prstGeom>
          <a:noFill/>
          <a:ln>
            <a:noFill/>
          </a:ln>
        </p:spPr>
      </p:pic>
      <p:sp>
        <p:nvSpPr>
          <p:cNvPr id="1272" name="Google Shape;1272;p77"/>
          <p:cNvSpPr/>
          <p:nvPr/>
        </p:nvSpPr>
        <p:spPr>
          <a:xfrm>
            <a:off x="6071325" y="1719200"/>
            <a:ext cx="1780500" cy="631200"/>
          </a:xfrm>
          <a:prstGeom prst="wedgeRoundRectCallout">
            <a:avLst>
              <a:gd fmla="val -62783" name="adj1"/>
              <a:gd fmla="val 105870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生成式AI</a:t>
            </a:r>
            <a:endParaRPr sz="2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6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78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278" name="Google Shape;1278;p78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課堂討論活動</a:t>
            </a:r>
            <a:endParaRPr/>
          </a:p>
        </p:txBody>
      </p:sp>
      <p:sp>
        <p:nvSpPr>
          <p:cNvPr id="1279" name="Google Shape;1279;p7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280" name="Google Shape;1280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0392" y="708025"/>
            <a:ext cx="2981644" cy="22370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81" name="Google Shape;1281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0386" y="3100744"/>
            <a:ext cx="2981644" cy="223703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82" name="Google Shape;1282;p78"/>
          <p:cNvPicPr preferRelativeResize="0"/>
          <p:nvPr/>
        </p:nvPicPr>
        <p:blipFill rotWithShape="1">
          <a:blip r:embed="rId5">
            <a:alphaModFix/>
          </a:blip>
          <a:srcRect b="0" l="0" r="12103" t="0"/>
          <a:stretch/>
        </p:blipFill>
        <p:spPr>
          <a:xfrm>
            <a:off x="4283110" y="1027929"/>
            <a:ext cx="3900602" cy="4078201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79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288" name="Google Shape;1288;p7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大數據文章數量</a:t>
            </a:r>
            <a:endParaRPr/>
          </a:p>
        </p:txBody>
      </p:sp>
      <p:sp>
        <p:nvSpPr>
          <p:cNvPr id="1289" name="Google Shape;1289;p7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290" name="Google Shape;1290;p79"/>
          <p:cNvPicPr preferRelativeResize="0"/>
          <p:nvPr/>
        </p:nvPicPr>
        <p:blipFill rotWithShape="1">
          <a:blip r:embed="rId3">
            <a:alphaModFix/>
          </a:blip>
          <a:srcRect b="26400" l="0" r="0" t="0"/>
          <a:stretch/>
        </p:blipFill>
        <p:spPr>
          <a:xfrm>
            <a:off x="0" y="1165925"/>
            <a:ext cx="9144001" cy="53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1" name="Google Shape;1291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1721" y="2651475"/>
            <a:ext cx="1968099" cy="3596224"/>
          </a:xfrm>
          <a:prstGeom prst="rect">
            <a:avLst/>
          </a:prstGeom>
          <a:noFill/>
          <a:ln>
            <a:noFill/>
          </a:ln>
        </p:spPr>
      </p:pic>
      <p:sp>
        <p:nvSpPr>
          <p:cNvPr id="1292" name="Google Shape;1292;p79"/>
          <p:cNvSpPr/>
          <p:nvPr/>
        </p:nvSpPr>
        <p:spPr>
          <a:xfrm rot="-565800">
            <a:off x="6397047" y="1397562"/>
            <a:ext cx="2098356" cy="1046416"/>
          </a:xfrm>
          <a:prstGeom prst="wedgeRoundRectCallout">
            <a:avLst>
              <a:gd fmla="val 13864" name="adj1"/>
              <a:gd fmla="val 69175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980000"/>
                </a:solidFill>
              </a:rPr>
              <a:t>一次活動就上百篇發文!?</a:t>
            </a:r>
            <a:endParaRPr sz="2400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1" name="Google Shape;1121;p62"/>
          <p:cNvPicPr preferRelativeResize="0"/>
          <p:nvPr/>
        </p:nvPicPr>
        <p:blipFill rotWithShape="1">
          <a:blip r:embed="rId3">
            <a:alphaModFix/>
          </a:blip>
          <a:srcRect b="65262" l="31170" r="28919" t="10745"/>
          <a:stretch/>
        </p:blipFill>
        <p:spPr>
          <a:xfrm>
            <a:off x="803400" y="1433375"/>
            <a:ext cx="2779200" cy="28077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22" name="Google Shape;1122;p62"/>
          <p:cNvSpPr/>
          <p:nvPr/>
        </p:nvSpPr>
        <p:spPr>
          <a:xfrm>
            <a:off x="670073" y="1330608"/>
            <a:ext cx="2912400" cy="28077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3" name="Google Shape;1123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8297" y="3462922"/>
            <a:ext cx="915300" cy="915300"/>
          </a:xfrm>
          <a:prstGeom prst="ellipse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24" name="Google Shape;1124;p62"/>
          <p:cNvSpPr txBox="1"/>
          <p:nvPr/>
        </p:nvSpPr>
        <p:spPr>
          <a:xfrm>
            <a:off x="638250" y="4725650"/>
            <a:ext cx="3109500" cy="12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47500" lnSpcReduction="2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300">
                <a:solidFill>
                  <a:srgbClr val="323232"/>
                </a:solidFill>
                <a:latin typeface="Gill Sans"/>
                <a:ea typeface="Gill Sans"/>
                <a:cs typeface="Gill Sans"/>
                <a:sym typeface="Gill Sans"/>
              </a:rPr>
              <a:t>淡江資圖系 助理教授</a:t>
            </a:r>
            <a:endParaRPr sz="3300">
              <a:solidFill>
                <a:srgbClr val="32323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zh-TW" sz="7650">
                <a:solidFill>
                  <a:srgbClr val="323232"/>
                </a:solidFill>
                <a:latin typeface="Gill Sans"/>
                <a:ea typeface="Gill Sans"/>
                <a:cs typeface="Gill Sans"/>
                <a:sym typeface="Gill Sans"/>
              </a:rPr>
              <a:t>陳勇汀</a:t>
            </a:r>
            <a:endParaRPr b="1" sz="7650">
              <a:solidFill>
                <a:srgbClr val="32323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300">
                <a:solidFill>
                  <a:srgbClr val="323232"/>
                </a:solidFill>
                <a:latin typeface="Gill Sans"/>
                <a:ea typeface="Gill Sans"/>
                <a:cs typeface="Gill Sans"/>
                <a:sym typeface="Gill Sans"/>
              </a:rPr>
              <a:t>(布丁布丁吃布丁)</a:t>
            </a:r>
            <a:endParaRPr sz="3300">
              <a:solidFill>
                <a:srgbClr val="323232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25" name="Google Shape;1125;p62"/>
          <p:cNvSpPr txBox="1"/>
          <p:nvPr/>
        </p:nvSpPr>
        <p:spPr>
          <a:xfrm>
            <a:off x="4745350" y="1737125"/>
            <a:ext cx="3874800" cy="22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1" lang="zh-TW" sz="2400">
                <a:latin typeface="Gill Sans"/>
                <a:ea typeface="Gill Sans"/>
                <a:cs typeface="Gill Sans"/>
                <a:sym typeface="Gill Sans"/>
              </a:rPr>
              <a:t>學歷</a:t>
            </a:r>
            <a:endParaRPr b="1" sz="2400"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zh-TW"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政治大學</a:t>
            </a:r>
            <a:r>
              <a:rPr lang="zh-TW" sz="1800">
                <a:solidFill>
                  <a:srgbClr val="0000FF"/>
                </a:solidFill>
                <a:latin typeface="Gill Sans"/>
                <a:ea typeface="Gill Sans"/>
                <a:cs typeface="Gill Sans"/>
                <a:sym typeface="Gill Sans"/>
              </a:rPr>
              <a:t>圖書資訊與檔案學</a:t>
            </a:r>
            <a:br>
              <a:rPr lang="zh-TW"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zh-TW" sz="1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研究所博士 </a:t>
            </a:r>
            <a:endParaRPr sz="18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Gill Sans"/>
              <a:buChar char="•"/>
            </a:pPr>
            <a:r>
              <a:rPr lang="zh-TW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政治大學</a:t>
            </a:r>
            <a:r>
              <a:rPr lang="zh-TW" sz="1800">
                <a:solidFill>
                  <a:srgbClr val="0000FF"/>
                </a:solidFill>
                <a:latin typeface="Gill Sans"/>
                <a:ea typeface="Gill Sans"/>
                <a:cs typeface="Gill Sans"/>
                <a:sym typeface="Gill Sans"/>
              </a:rPr>
              <a:t>圖書資訊與檔案學</a:t>
            </a:r>
            <a:br>
              <a:rPr lang="zh-TW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zh-TW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研究所碩士</a:t>
            </a:r>
            <a:endParaRPr sz="1800">
              <a:solidFill>
                <a:schemeClr val="dk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-3619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100"/>
              <a:buFont typeface="Gill Sans"/>
              <a:buChar char="•"/>
            </a:pPr>
            <a:r>
              <a:rPr lang="zh-TW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輔仁大學</a:t>
            </a:r>
            <a:r>
              <a:rPr lang="zh-TW" sz="1800">
                <a:solidFill>
                  <a:srgbClr val="0000FF"/>
                </a:solidFill>
                <a:latin typeface="Gill Sans"/>
                <a:ea typeface="Gill Sans"/>
                <a:cs typeface="Gill Sans"/>
                <a:sym typeface="Gill Sans"/>
              </a:rPr>
              <a:t>圖書資訊學系</a:t>
            </a:r>
            <a:r>
              <a:rPr lang="zh-TW" sz="18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學士</a:t>
            </a:r>
            <a:r>
              <a:rPr lang="zh-TW" sz="210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2100"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126" name="Google Shape;1126;p62"/>
          <p:cNvCxnSpPr/>
          <p:nvPr/>
        </p:nvCxnSpPr>
        <p:spPr>
          <a:xfrm>
            <a:off x="4845591" y="2148024"/>
            <a:ext cx="409500" cy="0"/>
          </a:xfrm>
          <a:prstGeom prst="straightConnector1">
            <a:avLst/>
          </a:prstGeom>
          <a:noFill/>
          <a:ln cap="flat" cmpd="sng" w="63500">
            <a:solidFill>
              <a:srgbClr val="7BCCE5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27" name="Google Shape;1127;p6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80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298" name="Google Shape;1298;p80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NLP+</a:t>
            </a:r>
            <a:r>
              <a:rPr lang="zh-TW"/>
              <a:t>社會網路分析+社群偵測</a:t>
            </a:r>
            <a:endParaRPr/>
          </a:p>
        </p:txBody>
      </p:sp>
      <p:sp>
        <p:nvSpPr>
          <p:cNvPr id="1299" name="Google Shape;1299;p8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300" name="Google Shape;130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" y="1530299"/>
            <a:ext cx="9144000" cy="5327703"/>
          </a:xfrm>
          <a:prstGeom prst="rect">
            <a:avLst/>
          </a:prstGeom>
          <a:noFill/>
          <a:ln>
            <a:noFill/>
          </a:ln>
        </p:spPr>
      </p:pic>
      <p:sp>
        <p:nvSpPr>
          <p:cNvPr id="1301" name="Google Shape;1301;p80"/>
          <p:cNvSpPr/>
          <p:nvPr/>
        </p:nvSpPr>
        <p:spPr>
          <a:xfrm>
            <a:off x="4093600" y="1215375"/>
            <a:ext cx="2398500" cy="1059900"/>
          </a:xfrm>
          <a:prstGeom prst="downArrowCallout">
            <a:avLst>
              <a:gd fmla="val 25000" name="adj1"/>
              <a:gd fmla="val 25000" name="adj2"/>
              <a:gd fmla="val 25000" name="adj3"/>
              <a:gd fmla="val 64977" name="adj4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匯入討論結果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81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307" name="Google Shape;1307;p8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社群偵測 ⇨ 主題</a:t>
            </a:r>
            <a:endParaRPr/>
          </a:p>
        </p:txBody>
      </p:sp>
      <p:sp>
        <p:nvSpPr>
          <p:cNvPr id="1308" name="Google Shape;1308;p8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309" name="Google Shape;1309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91214"/>
            <a:ext cx="9143999" cy="4699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3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82"/>
          <p:cNvSpPr txBox="1"/>
          <p:nvPr>
            <p:ph idx="2" type="subTitle"/>
          </p:nvPr>
        </p:nvSpPr>
        <p:spPr>
          <a:xfrm>
            <a:off x="715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1.GitHub建立專案</a:t>
            </a:r>
            <a:endParaRPr/>
          </a:p>
        </p:txBody>
      </p:sp>
      <p:sp>
        <p:nvSpPr>
          <p:cNvPr id="1315" name="Google Shape;1315;p8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如何製作討論區分析功能？</a:t>
            </a:r>
            <a:endParaRPr/>
          </a:p>
        </p:txBody>
      </p:sp>
      <p:sp>
        <p:nvSpPr>
          <p:cNvPr id="1316" name="Google Shape;1316;p8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17" name="Google Shape;1317;p82"/>
          <p:cNvSpPr txBox="1"/>
          <p:nvPr>
            <p:ph idx="1" type="subTitle"/>
          </p:nvPr>
        </p:nvSpPr>
        <p:spPr>
          <a:xfrm>
            <a:off x="3286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2. </a:t>
            </a:r>
            <a:r>
              <a:rPr lang="zh-TW"/>
              <a:t>寫程式</a:t>
            </a:r>
            <a:endParaRPr/>
          </a:p>
        </p:txBody>
      </p:sp>
      <p:sp>
        <p:nvSpPr>
          <p:cNvPr id="1318" name="Google Shape;1318;p82"/>
          <p:cNvSpPr txBox="1"/>
          <p:nvPr>
            <p:ph idx="3" type="body"/>
          </p:nvPr>
        </p:nvSpPr>
        <p:spPr>
          <a:xfrm>
            <a:off x="715583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319" name="Google Shape;1319;p82"/>
          <p:cNvSpPr txBox="1"/>
          <p:nvPr>
            <p:ph idx="4" type="body"/>
          </p:nvPr>
        </p:nvSpPr>
        <p:spPr>
          <a:xfrm>
            <a:off x="3286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320" name="Google Shape;1320;p82"/>
          <p:cNvSpPr txBox="1"/>
          <p:nvPr>
            <p:ph idx="5" type="subTitle"/>
          </p:nvPr>
        </p:nvSpPr>
        <p:spPr>
          <a:xfrm>
            <a:off x="5857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3. </a:t>
            </a:r>
            <a:r>
              <a:rPr lang="zh-TW"/>
              <a:t>完成了！</a:t>
            </a:r>
            <a:endParaRPr/>
          </a:p>
        </p:txBody>
      </p:sp>
      <p:sp>
        <p:nvSpPr>
          <p:cNvPr id="1321" name="Google Shape;1321;p82"/>
          <p:cNvSpPr txBox="1"/>
          <p:nvPr>
            <p:ph idx="6" type="body"/>
          </p:nvPr>
        </p:nvSpPr>
        <p:spPr>
          <a:xfrm>
            <a:off x="5857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1322" name="Google Shape;1322;p82"/>
          <p:cNvPicPr preferRelativeResize="0"/>
          <p:nvPr/>
        </p:nvPicPr>
        <p:blipFill rotWithShape="1">
          <a:blip r:embed="rId3">
            <a:alphaModFix/>
          </a:blip>
          <a:srcRect b="0" l="0" r="28186" t="0"/>
          <a:stretch/>
        </p:blipFill>
        <p:spPr>
          <a:xfrm>
            <a:off x="715575" y="2074575"/>
            <a:ext cx="2571000" cy="4014001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23" name="Google Shape;1323;p82"/>
          <p:cNvPicPr preferRelativeResize="0"/>
          <p:nvPr/>
        </p:nvPicPr>
        <p:blipFill rotWithShape="1">
          <a:blip r:embed="rId4">
            <a:alphaModFix/>
          </a:blip>
          <a:srcRect b="0" l="1489" r="22907" t="0"/>
          <a:stretch/>
        </p:blipFill>
        <p:spPr>
          <a:xfrm>
            <a:off x="3286575" y="2074575"/>
            <a:ext cx="2571001" cy="40140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24" name="Google Shape;1324;p82"/>
          <p:cNvPicPr preferRelativeResize="0"/>
          <p:nvPr/>
        </p:nvPicPr>
        <p:blipFill rotWithShape="1">
          <a:blip r:embed="rId5">
            <a:alphaModFix/>
          </a:blip>
          <a:srcRect b="0" l="0" r="14420" t="0"/>
          <a:stretch/>
        </p:blipFill>
        <p:spPr>
          <a:xfrm>
            <a:off x="5869225" y="2074575"/>
            <a:ext cx="2559325" cy="40140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25" name="Google Shape;1325;p82"/>
          <p:cNvSpPr/>
          <p:nvPr/>
        </p:nvSpPr>
        <p:spPr>
          <a:xfrm>
            <a:off x="2511200" y="5794950"/>
            <a:ext cx="2283000" cy="733200"/>
          </a:xfrm>
          <a:prstGeom prst="wedgeRoundRectCallout">
            <a:avLst>
              <a:gd fmla="val 30400" name="adj1"/>
              <a:gd fmla="val -74396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可以跟</a:t>
            </a:r>
            <a:r>
              <a:rPr b="1" lang="zh-TW" sz="1800"/>
              <a:t>淡小虎</a:t>
            </a:r>
            <a:r>
              <a:rPr lang="zh-TW" sz="1800"/>
              <a:t>協作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/>
              <a:t>…大概吧...?</a:t>
            </a:r>
            <a:endParaRPr sz="12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9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83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331" name="Google Shape;1331;p83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書後索引</a:t>
            </a:r>
            <a:endParaRPr/>
          </a:p>
        </p:txBody>
      </p:sp>
      <p:sp>
        <p:nvSpPr>
          <p:cNvPr id="1332" name="Google Shape;1332;p8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333" name="Google Shape;1333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650" y="672160"/>
            <a:ext cx="6308699" cy="4730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7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84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339" name="Google Shape;1339;p84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MOOCs</a:t>
            </a:r>
            <a:r>
              <a:rPr lang="zh-TW"/>
              <a:t>教學影片索引製作</a:t>
            </a:r>
            <a:endParaRPr/>
          </a:p>
        </p:txBody>
      </p:sp>
      <p:sp>
        <p:nvSpPr>
          <p:cNvPr id="1340" name="Google Shape;1340;p8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341" name="Google Shape;1341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41337"/>
            <a:ext cx="9144000" cy="502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84"/>
          <p:cNvPicPr preferRelativeResize="0"/>
          <p:nvPr/>
        </p:nvPicPr>
        <p:blipFill rotWithShape="1">
          <a:blip r:embed="rId4">
            <a:alphaModFix/>
          </a:blip>
          <a:srcRect b="26161" l="0" r="0" t="0"/>
          <a:stretch/>
        </p:blipFill>
        <p:spPr>
          <a:xfrm>
            <a:off x="715550" y="1341324"/>
            <a:ext cx="3489900" cy="1726975"/>
          </a:xfrm>
          <a:prstGeom prst="rect">
            <a:avLst/>
          </a:prstGeom>
          <a:noFill/>
          <a:ln cap="flat" cmpd="sng" w="38100">
            <a:solidFill>
              <a:srgbClr val="E5DB2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43" name="Google Shape;1343;p84"/>
          <p:cNvSpPr/>
          <p:nvPr/>
        </p:nvSpPr>
        <p:spPr>
          <a:xfrm>
            <a:off x="585200" y="860224"/>
            <a:ext cx="1898700" cy="525000"/>
          </a:xfrm>
          <a:prstGeom prst="wedgeRoundRectCallout">
            <a:avLst>
              <a:gd fmla="val -5793" name="adj1"/>
              <a:gd fmla="val 95757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春上春樹</a:t>
            </a:r>
            <a:endParaRPr sz="2400"/>
          </a:p>
        </p:txBody>
      </p:sp>
      <p:sp>
        <p:nvSpPr>
          <p:cNvPr id="1344" name="Google Shape;1344;p84"/>
          <p:cNvSpPr/>
          <p:nvPr/>
        </p:nvSpPr>
        <p:spPr>
          <a:xfrm>
            <a:off x="5044025" y="1579975"/>
            <a:ext cx="3578400" cy="1323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4F81B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>
                <a:solidFill>
                  <a:srgbClr val="FF0000"/>
                </a:solidFill>
              </a:rPr>
              <a:t>4-2-</a:t>
            </a:r>
            <a:r>
              <a:rPr lang="zh-TW" sz="3600"/>
              <a:t>00:00:13 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600"/>
              <a:t>小徑 (Komichi)</a:t>
            </a:r>
            <a:endParaRPr sz="36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85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350" name="Google Shape;1350;p85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處理索引詞彙</a:t>
            </a:r>
            <a:endParaRPr/>
          </a:p>
        </p:txBody>
      </p:sp>
      <p:sp>
        <p:nvSpPr>
          <p:cNvPr id="1351" name="Google Shape;1351;p8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52" name="Google Shape;1352;p85"/>
          <p:cNvSpPr txBox="1"/>
          <p:nvPr/>
        </p:nvSpPr>
        <p:spPr>
          <a:xfrm>
            <a:off x="715550" y="1524396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 sz="2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UN‘s 2050 net-zero targets, 00:00:32. </a:t>
            </a:r>
            <a:r>
              <a:rPr i="1" lang="zh-TW" sz="2100">
                <a:solidFill>
                  <a:srgbClr val="000000"/>
                </a:solidFill>
                <a:highlight>
                  <a:srgbClr val="F9CB9C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See aslo</a:t>
            </a:r>
            <a:r>
              <a:rPr lang="zh-TW" sz="2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zh-TW" sz="2100">
                <a:solidFill>
                  <a:srgbClr val="B45F0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solar, energy</a:t>
            </a:r>
            <a:r>
              <a:rPr lang="zh-TW" sz="2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1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53" name="Google Shape;1353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1600" y="2924488"/>
            <a:ext cx="6076950" cy="2676525"/>
          </a:xfrm>
          <a:prstGeom prst="rect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54" name="Google Shape;1354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538" y="1159113"/>
            <a:ext cx="3838575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Google Shape;1355;p85"/>
          <p:cNvPicPr preferRelativeResize="0"/>
          <p:nvPr/>
        </p:nvPicPr>
        <p:blipFill rotWithShape="1">
          <a:blip r:embed="rId5">
            <a:alphaModFix/>
          </a:blip>
          <a:srcRect b="0" l="0" r="9231" t="0"/>
          <a:stretch/>
        </p:blipFill>
        <p:spPr>
          <a:xfrm>
            <a:off x="715550" y="2616450"/>
            <a:ext cx="3838575" cy="145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6" name="Google Shape;1356;p85"/>
          <p:cNvSpPr/>
          <p:nvPr/>
        </p:nvSpPr>
        <p:spPr>
          <a:xfrm>
            <a:off x="715550" y="1159125"/>
            <a:ext cx="3838500" cy="2914800"/>
          </a:xfrm>
          <a:prstGeom prst="roundRect">
            <a:avLst>
              <a:gd fmla="val 0" name="adj"/>
            </a:avLst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357" name="Google Shape;1357;p85"/>
          <p:cNvSpPr/>
          <p:nvPr/>
        </p:nvSpPr>
        <p:spPr>
          <a:xfrm>
            <a:off x="1808100" y="3236800"/>
            <a:ext cx="2255700" cy="297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pic>
        <p:nvPicPr>
          <p:cNvPr id="1358" name="Google Shape;1358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3520" y="767320"/>
            <a:ext cx="962725" cy="96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Google Shape;1359;p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35063" y="2560788"/>
            <a:ext cx="1006825" cy="1208176"/>
          </a:xfrm>
          <a:prstGeom prst="rect">
            <a:avLst/>
          </a:prstGeom>
          <a:noFill/>
          <a:ln>
            <a:noFill/>
          </a:ln>
        </p:spPr>
      </p:pic>
      <p:sp>
        <p:nvSpPr>
          <p:cNvPr id="1360" name="Google Shape;1360;p85"/>
          <p:cNvSpPr/>
          <p:nvPr/>
        </p:nvSpPr>
        <p:spPr>
          <a:xfrm>
            <a:off x="3424425" y="4539225"/>
            <a:ext cx="1954200" cy="377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361" name="Google Shape;1361;p85"/>
          <p:cNvSpPr/>
          <p:nvPr/>
        </p:nvSpPr>
        <p:spPr>
          <a:xfrm>
            <a:off x="6803200" y="4539225"/>
            <a:ext cx="1086900" cy="3771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362" name="Google Shape;1362;p85"/>
          <p:cNvSpPr/>
          <p:nvPr/>
        </p:nvSpPr>
        <p:spPr>
          <a:xfrm>
            <a:off x="2812600" y="1583925"/>
            <a:ext cx="548700" cy="297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363" name="Google Shape;1363;p85"/>
          <p:cNvSpPr/>
          <p:nvPr/>
        </p:nvSpPr>
        <p:spPr>
          <a:xfrm>
            <a:off x="1588925" y="1821350"/>
            <a:ext cx="657600" cy="297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364" name="Google Shape;1364;p85"/>
          <p:cNvSpPr/>
          <p:nvPr/>
        </p:nvSpPr>
        <p:spPr>
          <a:xfrm flipH="1" rot="-5400000">
            <a:off x="2260275" y="2398896"/>
            <a:ext cx="7491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5" name="Google Shape;1365;p85"/>
          <p:cNvSpPr/>
          <p:nvPr/>
        </p:nvSpPr>
        <p:spPr>
          <a:xfrm flipH="1">
            <a:off x="5794275" y="4465421"/>
            <a:ext cx="7491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9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86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371" name="Google Shape;1371;p8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以</a:t>
            </a:r>
            <a:r>
              <a:rPr lang="zh-TW"/>
              <a:t>網頁呈現的索引</a:t>
            </a:r>
            <a:endParaRPr/>
          </a:p>
        </p:txBody>
      </p:sp>
      <p:sp>
        <p:nvSpPr>
          <p:cNvPr id="1372" name="Google Shape;1372;p8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73" name="Google Shape;1373;p86"/>
          <p:cNvSpPr txBox="1"/>
          <p:nvPr/>
        </p:nvSpPr>
        <p:spPr>
          <a:xfrm>
            <a:off x="715550" y="14911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374" name="Google Shape;1374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4550" y="3494663"/>
            <a:ext cx="6393999" cy="2755061"/>
          </a:xfrm>
          <a:prstGeom prst="rect">
            <a:avLst/>
          </a:prstGeom>
          <a:noFill/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75" name="Google Shape;1375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551" y="1491126"/>
            <a:ext cx="3958050" cy="2284725"/>
          </a:xfrm>
          <a:prstGeom prst="rect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76" name="Google Shape;1376;p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850" y="1191538"/>
            <a:ext cx="1006825" cy="1208176"/>
          </a:xfrm>
          <a:prstGeom prst="rect">
            <a:avLst/>
          </a:prstGeom>
          <a:noFill/>
          <a:ln>
            <a:noFill/>
          </a:ln>
        </p:spPr>
      </p:pic>
      <p:sp>
        <p:nvSpPr>
          <p:cNvPr id="1377" name="Google Shape;1377;p86"/>
          <p:cNvSpPr/>
          <p:nvPr/>
        </p:nvSpPr>
        <p:spPr>
          <a:xfrm>
            <a:off x="4198846" y="1273216"/>
            <a:ext cx="1394400" cy="6792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Input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378" name="Google Shape;1378;p8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91175" y="2829213"/>
            <a:ext cx="1208175" cy="120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9" name="Google Shape;1379;p86"/>
          <p:cNvSpPr/>
          <p:nvPr/>
        </p:nvSpPr>
        <p:spPr>
          <a:xfrm>
            <a:off x="1910075" y="2229275"/>
            <a:ext cx="985500" cy="1412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380" name="Google Shape;1380;p86"/>
          <p:cNvSpPr/>
          <p:nvPr/>
        </p:nvSpPr>
        <p:spPr>
          <a:xfrm>
            <a:off x="2767525" y="4525450"/>
            <a:ext cx="1208100" cy="335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381" name="Google Shape;1381;p86"/>
          <p:cNvSpPr/>
          <p:nvPr/>
        </p:nvSpPr>
        <p:spPr>
          <a:xfrm>
            <a:off x="2966675" y="2229275"/>
            <a:ext cx="1056600" cy="1412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382" name="Google Shape;1382;p86"/>
          <p:cNvSpPr/>
          <p:nvPr/>
        </p:nvSpPr>
        <p:spPr>
          <a:xfrm>
            <a:off x="2422100" y="4037400"/>
            <a:ext cx="548700" cy="335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8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索引工具：處理流程</a:t>
            </a:r>
            <a:endParaRPr/>
          </a:p>
        </p:txBody>
      </p:sp>
      <p:sp>
        <p:nvSpPr>
          <p:cNvPr id="1388" name="Google Shape;1388;p8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89" name="Google Shape;1389;p87"/>
          <p:cNvSpPr txBox="1"/>
          <p:nvPr/>
        </p:nvSpPr>
        <p:spPr>
          <a:xfrm>
            <a:off x="715550" y="13413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0. Prepare / 1. Select / 2. Organize / </a:t>
            </a:r>
            <a:r>
              <a:rPr lang="zh-TW" sz="2000">
                <a:solidFill>
                  <a:srgbClr val="000000"/>
                </a:solidFill>
                <a:highlight>
                  <a:srgbClr val="FFFF00"/>
                </a:highlight>
                <a:latin typeface="Lexend Light"/>
                <a:ea typeface="Lexend Light"/>
                <a:cs typeface="Lexend Light"/>
                <a:sym typeface="Lexend Light"/>
              </a:rPr>
              <a:t>3. Integration</a:t>
            </a:r>
            <a:r>
              <a:rPr lang="zh-TW" sz="20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 / 4. Revise</a:t>
            </a:r>
            <a:endParaRPr sz="2000">
              <a:solidFill>
                <a:srgbClr val="000000"/>
              </a:solidFill>
              <a:latin typeface="Lexend Light"/>
              <a:ea typeface="Lexend Light"/>
              <a:cs typeface="Lexend Light"/>
              <a:sym typeface="Lexend Light"/>
            </a:endParaRPr>
          </a:p>
        </p:txBody>
      </p:sp>
      <p:pic>
        <p:nvPicPr>
          <p:cNvPr id="1390" name="Google Shape;1390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719" y="2519888"/>
            <a:ext cx="1340488" cy="1340494"/>
          </a:xfrm>
          <a:prstGeom prst="rect">
            <a:avLst/>
          </a:prstGeom>
          <a:noFill/>
          <a:ln>
            <a:noFill/>
          </a:ln>
        </p:spPr>
      </p:pic>
      <p:sp>
        <p:nvSpPr>
          <p:cNvPr id="1391" name="Google Shape;1391;p87"/>
          <p:cNvSpPr/>
          <p:nvPr/>
        </p:nvSpPr>
        <p:spPr>
          <a:xfrm>
            <a:off x="730950" y="3921353"/>
            <a:ext cx="1473900" cy="619500"/>
          </a:xfrm>
          <a:prstGeom prst="roundRect">
            <a:avLst>
              <a:gd fmla="val 16667" name="adj"/>
            </a:avLst>
          </a:prstGeom>
          <a:solidFill>
            <a:srgbClr val="CC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Target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392" name="Google Shape;1392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4800" y="2586038"/>
            <a:ext cx="1006825" cy="1208176"/>
          </a:xfrm>
          <a:prstGeom prst="rect">
            <a:avLst/>
          </a:prstGeom>
          <a:noFill/>
          <a:ln>
            <a:noFill/>
          </a:ln>
        </p:spPr>
      </p:pic>
      <p:sp>
        <p:nvSpPr>
          <p:cNvPr id="1393" name="Google Shape;1393;p87"/>
          <p:cNvSpPr/>
          <p:nvPr/>
        </p:nvSpPr>
        <p:spPr>
          <a:xfrm>
            <a:off x="3233600" y="3921363"/>
            <a:ext cx="1109100" cy="8448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Input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ODS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394" name="Google Shape;1394;p87"/>
          <p:cNvSpPr/>
          <p:nvPr/>
        </p:nvSpPr>
        <p:spPr>
          <a:xfrm>
            <a:off x="7202025" y="2493388"/>
            <a:ext cx="1109100" cy="8448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Output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ODS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395" name="Google Shape;1395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6500" y="2311713"/>
            <a:ext cx="1006825" cy="120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6" name="Google Shape;1396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0650" y="2686725"/>
            <a:ext cx="1006825" cy="1006825"/>
          </a:xfrm>
          <a:prstGeom prst="rect">
            <a:avLst/>
          </a:prstGeom>
          <a:noFill/>
          <a:ln>
            <a:noFill/>
          </a:ln>
          <a:effectLst>
            <a:outerShdw blurRad="271463" rotWithShape="0" algn="bl">
              <a:srgbClr val="BF9000">
                <a:alpha val="50000"/>
              </a:srgbClr>
            </a:outerShdw>
          </a:effectLst>
        </p:spPr>
      </p:pic>
      <p:pic>
        <p:nvPicPr>
          <p:cNvPr id="1397" name="Google Shape;1397;p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75825" y="3921350"/>
            <a:ext cx="1208175" cy="120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8" name="Google Shape;1398;p87"/>
          <p:cNvSpPr/>
          <p:nvPr/>
        </p:nvSpPr>
        <p:spPr>
          <a:xfrm>
            <a:off x="7202025" y="4103050"/>
            <a:ext cx="1109100" cy="8448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Output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HTML</a:t>
            </a:r>
            <a:endParaRPr sz="2400">
              <a:solidFill>
                <a:srgbClr val="FFFFFF"/>
              </a:solidFill>
            </a:endParaRPr>
          </a:p>
        </p:txBody>
      </p:sp>
      <p:cxnSp>
        <p:nvCxnSpPr>
          <p:cNvPr id="1399" name="Google Shape;1399;p87"/>
          <p:cNvCxnSpPr/>
          <p:nvPr/>
        </p:nvCxnSpPr>
        <p:spPr>
          <a:xfrm>
            <a:off x="2235713" y="3264463"/>
            <a:ext cx="491700" cy="0"/>
          </a:xfrm>
          <a:prstGeom prst="straightConnector1">
            <a:avLst/>
          </a:prstGeom>
          <a:noFill/>
          <a:ln cap="flat" cmpd="sng" w="38100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400" name="Google Shape;1400;p87"/>
          <p:cNvCxnSpPr/>
          <p:nvPr/>
        </p:nvCxnSpPr>
        <p:spPr>
          <a:xfrm>
            <a:off x="4291613" y="3264463"/>
            <a:ext cx="491700" cy="0"/>
          </a:xfrm>
          <a:prstGeom prst="straightConnector1">
            <a:avLst/>
          </a:prstGeom>
          <a:noFill/>
          <a:ln cap="flat" cmpd="sng" w="38100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401" name="Google Shape;1401;p87"/>
          <p:cNvCxnSpPr>
            <a:endCxn id="1395" idx="1"/>
          </p:cNvCxnSpPr>
          <p:nvPr/>
        </p:nvCxnSpPr>
        <p:spPr>
          <a:xfrm flipH="1" rot="10800000">
            <a:off x="5897300" y="2915800"/>
            <a:ext cx="379200" cy="174000"/>
          </a:xfrm>
          <a:prstGeom prst="straightConnector1">
            <a:avLst/>
          </a:prstGeom>
          <a:noFill/>
          <a:ln cap="flat" cmpd="sng" w="38100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402" name="Google Shape;1402;p87"/>
          <p:cNvCxnSpPr/>
          <p:nvPr/>
        </p:nvCxnSpPr>
        <p:spPr>
          <a:xfrm>
            <a:off x="5836350" y="3601013"/>
            <a:ext cx="355500" cy="250800"/>
          </a:xfrm>
          <a:prstGeom prst="straightConnector1">
            <a:avLst/>
          </a:prstGeom>
          <a:noFill/>
          <a:ln cap="flat" cmpd="sng" w="38100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1403" name="Google Shape;1403;p87"/>
          <p:cNvSpPr/>
          <p:nvPr/>
        </p:nvSpPr>
        <p:spPr>
          <a:xfrm>
            <a:off x="4033525" y="1592161"/>
            <a:ext cx="2814325" cy="683700"/>
          </a:xfrm>
          <a:custGeom>
            <a:rect b="b" l="l" r="r" t="t"/>
            <a:pathLst>
              <a:path extrusionOk="0" h="27348" w="112573">
                <a:moveTo>
                  <a:pt x="112573" y="21658"/>
                </a:moveTo>
                <a:cubicBezTo>
                  <a:pt x="102887" y="18068"/>
                  <a:pt x="73219" y="-829"/>
                  <a:pt x="54457" y="119"/>
                </a:cubicBezTo>
                <a:cubicBezTo>
                  <a:pt x="35695" y="1067"/>
                  <a:pt x="9076" y="22810"/>
                  <a:pt x="0" y="27348"/>
                </a:cubicBezTo>
              </a:path>
            </a:pathLst>
          </a:custGeom>
          <a:noFill/>
          <a:ln cap="flat" cmpd="sng" w="38100">
            <a:solidFill>
              <a:srgbClr val="4A86E8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sp>
      <p:sp>
        <p:nvSpPr>
          <p:cNvPr id="1404" name="Google Shape;1404;p87"/>
          <p:cNvSpPr/>
          <p:nvPr/>
        </p:nvSpPr>
        <p:spPr>
          <a:xfrm>
            <a:off x="2125025" y="3794230"/>
            <a:ext cx="602400" cy="594600"/>
          </a:xfrm>
          <a:prstGeom prst="wedgeEllipseCallout">
            <a:avLst>
              <a:gd fmla="val 3706" name="adj1"/>
              <a:gd fmla="val -9177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405" name="Google Shape;1405;p87"/>
          <p:cNvSpPr/>
          <p:nvPr/>
        </p:nvSpPr>
        <p:spPr>
          <a:xfrm>
            <a:off x="3431125" y="4993105"/>
            <a:ext cx="602400" cy="594600"/>
          </a:xfrm>
          <a:prstGeom prst="wedgeEllipseCallout">
            <a:avLst>
              <a:gd fmla="val 3706" name="adj1"/>
              <a:gd fmla="val -9177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406" name="Google Shape;1406;p87"/>
          <p:cNvSpPr/>
          <p:nvPr/>
        </p:nvSpPr>
        <p:spPr>
          <a:xfrm>
            <a:off x="4894150" y="3860380"/>
            <a:ext cx="602400" cy="594600"/>
          </a:xfrm>
          <a:prstGeom prst="wedgeEllipseCallout">
            <a:avLst>
              <a:gd fmla="val 3706" name="adj1"/>
              <a:gd fmla="val -9177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3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407" name="Google Shape;1407;p87"/>
          <p:cNvSpPr/>
          <p:nvPr/>
        </p:nvSpPr>
        <p:spPr>
          <a:xfrm>
            <a:off x="6781600" y="1133980"/>
            <a:ext cx="602400" cy="594600"/>
          </a:xfrm>
          <a:prstGeom prst="wedgeEllipseCallout">
            <a:avLst>
              <a:gd fmla="val -8645" name="adj1"/>
              <a:gd fmla="val 121535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4</a:t>
            </a:r>
            <a:endParaRPr b="1" sz="3200">
              <a:solidFill>
                <a:srgbClr val="FFFFFF"/>
              </a:solidFill>
            </a:endParaRPr>
          </a:p>
        </p:txBody>
      </p:sp>
      <p:pic>
        <p:nvPicPr>
          <p:cNvPr id="1408" name="Google Shape;1408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2225" y="2485363"/>
            <a:ext cx="1006825" cy="120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9" name="Google Shape;1409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3900" y="2275838"/>
            <a:ext cx="1006825" cy="1208176"/>
          </a:xfrm>
          <a:prstGeom prst="rect">
            <a:avLst/>
          </a:prstGeom>
          <a:noFill/>
          <a:ln>
            <a:noFill/>
          </a:ln>
        </p:spPr>
      </p:pic>
      <p:sp>
        <p:nvSpPr>
          <p:cNvPr id="1410" name="Google Shape;1410;p87"/>
          <p:cNvSpPr/>
          <p:nvPr/>
        </p:nvSpPr>
        <p:spPr>
          <a:xfrm>
            <a:off x="2727425" y="1662955"/>
            <a:ext cx="602400" cy="594600"/>
          </a:xfrm>
          <a:prstGeom prst="wedgeEllipseCallout">
            <a:avLst>
              <a:gd fmla="val 43696" name="adj1"/>
              <a:gd fmla="val 71039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0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88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416" name="Google Shape;1416;p8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自動化統計與評價機制</a:t>
            </a:r>
            <a:endParaRPr/>
          </a:p>
        </p:txBody>
      </p:sp>
      <p:sp>
        <p:nvSpPr>
          <p:cNvPr id="1417" name="Google Shape;1417;p8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18" name="Google Shape;1418;p88"/>
          <p:cNvSpPr txBox="1"/>
          <p:nvPr/>
        </p:nvSpPr>
        <p:spPr>
          <a:xfrm>
            <a:off x="715600" y="1546021"/>
            <a:ext cx="7713000" cy="475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zh-TW" sz="2200">
                <a:solidFill>
                  <a:srgbClr val="45818E"/>
                </a:solidFill>
                <a:latin typeface="Lexend"/>
                <a:ea typeface="Lexend"/>
                <a:cs typeface="Lexend"/>
                <a:sym typeface="Lexend"/>
              </a:rPr>
              <a:t>Good</a:t>
            </a:r>
            <a:r>
              <a:rPr lang="zh-TW" sz="2200">
                <a:solidFill>
                  <a:srgbClr val="000000"/>
                </a:solidFill>
                <a:latin typeface="Lexend Light"/>
                <a:ea typeface="Lexend Light"/>
                <a:cs typeface="Lexend Light"/>
                <a:sym typeface="Lexend Light"/>
              </a:rPr>
              <a:t> / </a:t>
            </a:r>
            <a:r>
              <a:rPr b="1" lang="zh-TW" sz="2200">
                <a:solidFill>
                  <a:srgbClr val="CC0000"/>
                </a:solidFill>
                <a:latin typeface="Lexend"/>
                <a:ea typeface="Lexend"/>
                <a:cs typeface="Lexend"/>
                <a:sym typeface="Lexend"/>
              </a:rPr>
              <a:t>Bad</a:t>
            </a:r>
            <a:endParaRPr b="1" sz="2200">
              <a:solidFill>
                <a:srgbClr val="CC0000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419" name="Google Shape;1419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9675" y="1607000"/>
            <a:ext cx="7324725" cy="3829050"/>
          </a:xfrm>
          <a:prstGeom prst="rect">
            <a:avLst/>
          </a:prstGeom>
          <a:noFill/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20" name="Google Shape;1420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9800" y="1136613"/>
            <a:ext cx="1208175" cy="120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4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89"/>
          <p:cNvSpPr txBox="1"/>
          <p:nvPr>
            <p:ph idx="2" type="subTitle"/>
          </p:nvPr>
        </p:nvSpPr>
        <p:spPr>
          <a:xfrm>
            <a:off x="715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1. Colab</a:t>
            </a:r>
            <a:r>
              <a:rPr lang="zh-TW" sz="1800"/>
              <a:t>建立筆記本</a:t>
            </a:r>
            <a:endParaRPr sz="1800"/>
          </a:p>
        </p:txBody>
      </p:sp>
      <p:sp>
        <p:nvSpPr>
          <p:cNvPr id="1426" name="Google Shape;1426;p89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如何製作索引工具</a:t>
            </a:r>
            <a:endParaRPr/>
          </a:p>
        </p:txBody>
      </p:sp>
      <p:sp>
        <p:nvSpPr>
          <p:cNvPr id="1427" name="Google Shape;1427;p8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28" name="Google Shape;1428;p89"/>
          <p:cNvSpPr txBox="1"/>
          <p:nvPr>
            <p:ph idx="1" type="subTitle"/>
          </p:nvPr>
        </p:nvSpPr>
        <p:spPr>
          <a:xfrm>
            <a:off x="3286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2. 寫程式</a:t>
            </a:r>
            <a:endParaRPr/>
          </a:p>
        </p:txBody>
      </p:sp>
      <p:sp>
        <p:nvSpPr>
          <p:cNvPr id="1429" name="Google Shape;1429;p89"/>
          <p:cNvSpPr txBox="1"/>
          <p:nvPr>
            <p:ph idx="3" type="body"/>
          </p:nvPr>
        </p:nvSpPr>
        <p:spPr>
          <a:xfrm>
            <a:off x="715583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430" name="Google Shape;1430;p89"/>
          <p:cNvSpPr txBox="1"/>
          <p:nvPr>
            <p:ph idx="4" type="body"/>
          </p:nvPr>
        </p:nvSpPr>
        <p:spPr>
          <a:xfrm>
            <a:off x="3286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431" name="Google Shape;1431;p89"/>
          <p:cNvSpPr txBox="1"/>
          <p:nvPr>
            <p:ph idx="5" type="subTitle"/>
          </p:nvPr>
        </p:nvSpPr>
        <p:spPr>
          <a:xfrm>
            <a:off x="5857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3. 完成了！</a:t>
            </a:r>
            <a:endParaRPr/>
          </a:p>
        </p:txBody>
      </p:sp>
      <p:sp>
        <p:nvSpPr>
          <p:cNvPr id="1432" name="Google Shape;1432;p89"/>
          <p:cNvSpPr txBox="1"/>
          <p:nvPr>
            <p:ph idx="6" type="body"/>
          </p:nvPr>
        </p:nvSpPr>
        <p:spPr>
          <a:xfrm>
            <a:off x="5857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1433" name="Google Shape;1433;p89"/>
          <p:cNvPicPr preferRelativeResize="0"/>
          <p:nvPr/>
        </p:nvPicPr>
        <p:blipFill rotWithShape="1">
          <a:blip r:embed="rId3">
            <a:alphaModFix/>
          </a:blip>
          <a:srcRect b="0" l="0" r="32055" t="0"/>
          <a:stretch/>
        </p:blipFill>
        <p:spPr>
          <a:xfrm>
            <a:off x="715550" y="2074575"/>
            <a:ext cx="2571001" cy="40140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34" name="Google Shape;1434;p89"/>
          <p:cNvPicPr preferRelativeResize="0"/>
          <p:nvPr/>
        </p:nvPicPr>
        <p:blipFill rotWithShape="1">
          <a:blip r:embed="rId4">
            <a:alphaModFix/>
          </a:blip>
          <a:srcRect b="0" l="0" r="3586" t="0"/>
          <a:stretch/>
        </p:blipFill>
        <p:spPr>
          <a:xfrm>
            <a:off x="3286550" y="2074575"/>
            <a:ext cx="2571000" cy="40140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35" name="Google Shape;1435;p89"/>
          <p:cNvPicPr preferRelativeResize="0"/>
          <p:nvPr/>
        </p:nvPicPr>
        <p:blipFill rotWithShape="1">
          <a:blip r:embed="rId5">
            <a:alphaModFix/>
          </a:blip>
          <a:srcRect b="11801" l="0" r="63250" t="0"/>
          <a:stretch/>
        </p:blipFill>
        <p:spPr>
          <a:xfrm>
            <a:off x="5857550" y="2074575"/>
            <a:ext cx="2626360" cy="40140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36" name="Google Shape;1436;p89"/>
          <p:cNvSpPr/>
          <p:nvPr/>
        </p:nvSpPr>
        <p:spPr>
          <a:xfrm>
            <a:off x="2511200" y="5794950"/>
            <a:ext cx="2283000" cy="733200"/>
          </a:xfrm>
          <a:prstGeom prst="wedgeRoundRectCallout">
            <a:avLst>
              <a:gd fmla="val 30400" name="adj1"/>
              <a:gd fmla="val -74396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可以跟</a:t>
            </a:r>
            <a:r>
              <a:rPr b="1" lang="zh-TW" sz="1800"/>
              <a:t>淡小虎</a:t>
            </a:r>
            <a:r>
              <a:rPr lang="zh-TW" sz="1800"/>
              <a:t>協作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/>
              <a:t>…大概吧...?</a:t>
            </a:r>
            <a:endParaRPr sz="1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63"/>
          <p:cNvSpPr txBox="1"/>
          <p:nvPr>
            <p:ph type="title"/>
          </p:nvPr>
        </p:nvSpPr>
        <p:spPr>
          <a:xfrm>
            <a:off x="1271450" y="414850"/>
            <a:ext cx="66012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3" name="Google Shape;1133;p63"/>
          <p:cNvSpPr txBox="1"/>
          <p:nvPr>
            <p:ph idx="1" type="body"/>
          </p:nvPr>
        </p:nvSpPr>
        <p:spPr>
          <a:xfrm>
            <a:off x="1271400" y="1341325"/>
            <a:ext cx="66012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134" name="Google Shape;1134;p6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135" name="Google Shape;113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2073"/>
            <a:ext cx="9144001" cy="61377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0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90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42" name="Google Shape;1442;p90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443" name="Google Shape;1443;p90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資訊儲存與檢索：搜尋引擎</a:t>
            </a:r>
            <a:endParaRPr/>
          </a:p>
        </p:txBody>
      </p:sp>
      <p:sp>
        <p:nvSpPr>
          <p:cNvPr id="1444" name="Google Shape;1444;p90"/>
          <p:cNvSpPr/>
          <p:nvPr/>
        </p:nvSpPr>
        <p:spPr>
          <a:xfrm>
            <a:off x="870400" y="2016579"/>
            <a:ext cx="2318100" cy="124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/>
              <a:t>管理人員操作</a:t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以指令為主/管理介面</a:t>
            </a:r>
            <a:endParaRPr sz="2000"/>
          </a:p>
        </p:txBody>
      </p:sp>
      <p:sp>
        <p:nvSpPr>
          <p:cNvPr id="1445" name="Google Shape;1445;p90"/>
          <p:cNvSpPr/>
          <p:nvPr/>
        </p:nvSpPr>
        <p:spPr>
          <a:xfrm>
            <a:off x="1253717" y="549181"/>
            <a:ext cx="1551000" cy="8136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FFFF"/>
                </a:solidFill>
              </a:rPr>
              <a:t>索引</a:t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Index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446" name="Google Shape;1446;p90"/>
          <p:cNvSpPr/>
          <p:nvPr/>
        </p:nvSpPr>
        <p:spPr>
          <a:xfrm>
            <a:off x="6298495" y="549181"/>
            <a:ext cx="1551000" cy="8136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FFFFFF"/>
                </a:solidFill>
              </a:rPr>
              <a:t>查詢</a:t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Query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447" name="Google Shape;1447;p90"/>
          <p:cNvSpPr/>
          <p:nvPr/>
        </p:nvSpPr>
        <p:spPr>
          <a:xfrm>
            <a:off x="5955528" y="2016579"/>
            <a:ext cx="2318100" cy="124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/>
              <a:t>使用者操作</a:t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API查詢，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/>
              <a:t>網頁顯示</a:t>
            </a:r>
            <a:endParaRPr sz="2000"/>
          </a:p>
        </p:txBody>
      </p:sp>
      <p:sp>
        <p:nvSpPr>
          <p:cNvPr id="1448" name="Google Shape;1448;p90"/>
          <p:cNvSpPr/>
          <p:nvPr/>
        </p:nvSpPr>
        <p:spPr>
          <a:xfrm>
            <a:off x="3513886" y="2727450"/>
            <a:ext cx="2116200" cy="2578200"/>
          </a:xfrm>
          <a:prstGeom prst="roundRect">
            <a:avLst>
              <a:gd fmla="val 8048" name="adj"/>
            </a:avLst>
          </a:prstGeom>
          <a:solidFill>
            <a:srgbClr val="FFFFFF"/>
          </a:solidFill>
          <a:ln cap="flat" cmpd="sng" w="381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1449" name="Google Shape;1449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8783" y="2316672"/>
            <a:ext cx="1326511" cy="1476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[Slide] Database Slide" id="1450" name="Google Shape;1450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7729" y="3618432"/>
            <a:ext cx="1108620" cy="1108624"/>
          </a:xfrm>
          <a:prstGeom prst="rect">
            <a:avLst/>
          </a:prstGeom>
          <a:noFill/>
          <a:ln>
            <a:noFill/>
          </a:ln>
        </p:spPr>
      </p:pic>
      <p:sp>
        <p:nvSpPr>
          <p:cNvPr id="1451" name="Google Shape;1451;p90"/>
          <p:cNvSpPr/>
          <p:nvPr/>
        </p:nvSpPr>
        <p:spPr>
          <a:xfrm>
            <a:off x="3997142" y="4530873"/>
            <a:ext cx="1149900" cy="569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索引</a:t>
            </a:r>
            <a:endParaRPr sz="2400"/>
          </a:p>
        </p:txBody>
      </p:sp>
      <p:sp>
        <p:nvSpPr>
          <p:cNvPr id="1452" name="Google Shape;1452;p90"/>
          <p:cNvSpPr/>
          <p:nvPr/>
        </p:nvSpPr>
        <p:spPr>
          <a:xfrm rot="-5400000">
            <a:off x="1703553" y="1587824"/>
            <a:ext cx="651300" cy="477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3" name="Google Shape;1453;p90"/>
          <p:cNvSpPr/>
          <p:nvPr/>
        </p:nvSpPr>
        <p:spPr>
          <a:xfrm rot="-5400000">
            <a:off x="6462197" y="1587824"/>
            <a:ext cx="651300" cy="477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4CCCC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4" name="Google Shape;1454;p90"/>
          <p:cNvSpPr/>
          <p:nvPr/>
        </p:nvSpPr>
        <p:spPr>
          <a:xfrm rot="10800000">
            <a:off x="6039959" y="3361840"/>
            <a:ext cx="836100" cy="7929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F4CCCC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5" name="Google Shape;1455;p90"/>
          <p:cNvSpPr/>
          <p:nvPr/>
        </p:nvSpPr>
        <p:spPr>
          <a:xfrm flipH="1" rot="10800000">
            <a:off x="1863288" y="3517851"/>
            <a:ext cx="1051200" cy="9972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6" name="Google Shape;1456;p90"/>
          <p:cNvSpPr txBox="1"/>
          <p:nvPr/>
        </p:nvSpPr>
        <p:spPr>
          <a:xfrm>
            <a:off x="1182790" y="4633443"/>
            <a:ext cx="23181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RESTful控制</a:t>
            </a:r>
            <a:endParaRPr sz="2400"/>
          </a:p>
        </p:txBody>
      </p:sp>
      <p:sp>
        <p:nvSpPr>
          <p:cNvPr id="1457" name="Google Shape;1457;p90"/>
          <p:cNvSpPr txBox="1"/>
          <p:nvPr/>
        </p:nvSpPr>
        <p:spPr>
          <a:xfrm>
            <a:off x="5878056" y="4726419"/>
            <a:ext cx="2318100" cy="36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RESTful</a:t>
            </a:r>
            <a:r>
              <a:rPr lang="zh-TW" sz="2400">
                <a:solidFill>
                  <a:srgbClr val="FF0000"/>
                </a:solidFill>
              </a:rPr>
              <a:t>查詢</a:t>
            </a:r>
            <a:endParaRPr sz="2400">
              <a:solidFill>
                <a:srgbClr val="FF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/ </a:t>
            </a:r>
            <a:r>
              <a:rPr lang="zh-TW" sz="2400">
                <a:solidFill>
                  <a:srgbClr val="38761D"/>
                </a:solidFill>
              </a:rPr>
              <a:t>取得結果</a:t>
            </a:r>
            <a:endParaRPr sz="2400">
              <a:solidFill>
                <a:srgbClr val="38761D"/>
              </a:solidFill>
            </a:endParaRPr>
          </a:p>
        </p:txBody>
      </p:sp>
      <p:sp>
        <p:nvSpPr>
          <p:cNvPr id="1458" name="Google Shape;1458;p90"/>
          <p:cNvSpPr/>
          <p:nvPr/>
        </p:nvSpPr>
        <p:spPr>
          <a:xfrm>
            <a:off x="3046175" y="341400"/>
            <a:ext cx="2116200" cy="1554900"/>
          </a:xfrm>
          <a:prstGeom prst="wedgeRoundRectCallout">
            <a:avLst>
              <a:gd fmla="val -68111" name="adj1"/>
              <a:gd fmla="val -13037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1459" name="Google Shape;1459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0962" y="430515"/>
            <a:ext cx="1326511" cy="1326515"/>
          </a:xfrm>
          <a:prstGeom prst="rect">
            <a:avLst/>
          </a:prstGeom>
          <a:noFill/>
          <a:ln>
            <a:noFill/>
          </a:ln>
        </p:spPr>
      </p:pic>
      <p:sp>
        <p:nvSpPr>
          <p:cNvPr id="1460" name="Google Shape;1460;p90"/>
          <p:cNvSpPr/>
          <p:nvPr/>
        </p:nvSpPr>
        <p:spPr>
          <a:xfrm flipH="1" rot="5400000">
            <a:off x="6696638" y="3596743"/>
            <a:ext cx="836100" cy="7929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rgbClr val="B6D7A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1" name="Google Shape;1461;p90"/>
          <p:cNvSpPr/>
          <p:nvPr/>
        </p:nvSpPr>
        <p:spPr>
          <a:xfrm flipH="1" rot="-5400000">
            <a:off x="7058790" y="1587699"/>
            <a:ext cx="651300" cy="477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B6D7A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2" name="Google Shape;1462;p90"/>
          <p:cNvSpPr/>
          <p:nvPr/>
        </p:nvSpPr>
        <p:spPr>
          <a:xfrm>
            <a:off x="3513885" y="746645"/>
            <a:ext cx="1402500" cy="694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463" name="Google Shape;1463;p90"/>
          <p:cNvSpPr/>
          <p:nvPr/>
        </p:nvSpPr>
        <p:spPr>
          <a:xfrm flipH="1" rot="10800000">
            <a:off x="5049326" y="880402"/>
            <a:ext cx="1027200" cy="477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B6D7A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7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p91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469" name="Google Shape;1469;p91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全文搜尋引擎Apache Solr</a:t>
            </a:r>
            <a:endParaRPr/>
          </a:p>
        </p:txBody>
      </p:sp>
      <p:sp>
        <p:nvSpPr>
          <p:cNvPr id="1470" name="Google Shape;1470;p91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471" name="Google Shape;1471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213" y="1197773"/>
            <a:ext cx="7451575" cy="5045699"/>
          </a:xfrm>
          <a:prstGeom prst="rect">
            <a:avLst/>
          </a:prstGeom>
          <a:noFill/>
          <a:ln cap="flat" cmpd="sng" w="38100">
            <a:solidFill>
              <a:srgbClr val="E5DB2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5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92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477" name="Google Shape;1477;p92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匯入資料</a:t>
            </a:r>
            <a:endParaRPr/>
          </a:p>
        </p:txBody>
      </p:sp>
      <p:sp>
        <p:nvSpPr>
          <p:cNvPr id="1478" name="Google Shape;1478;p92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479" name="Google Shape;1479;p92"/>
          <p:cNvPicPr preferRelativeResize="0"/>
          <p:nvPr/>
        </p:nvPicPr>
        <p:blipFill rotWithShape="1">
          <a:blip r:embed="rId3">
            <a:alphaModFix/>
          </a:blip>
          <a:srcRect b="39602" l="0" r="60353" t="0"/>
          <a:stretch/>
        </p:blipFill>
        <p:spPr>
          <a:xfrm>
            <a:off x="715550" y="1341325"/>
            <a:ext cx="3625325" cy="2626050"/>
          </a:xfrm>
          <a:prstGeom prst="rect">
            <a:avLst/>
          </a:prstGeom>
          <a:noFill/>
          <a:ln cap="flat" cmpd="sng" w="38100">
            <a:solidFill>
              <a:srgbClr val="E5DB2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80" name="Google Shape;1480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6550" y="2996975"/>
            <a:ext cx="6057451" cy="3139550"/>
          </a:xfrm>
          <a:prstGeom prst="rect">
            <a:avLst/>
          </a:prstGeom>
          <a:noFill/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81" name="Google Shape;1481;p92"/>
          <p:cNvSpPr/>
          <p:nvPr/>
        </p:nvSpPr>
        <p:spPr>
          <a:xfrm>
            <a:off x="4340875" y="3892000"/>
            <a:ext cx="2587500" cy="626100"/>
          </a:xfrm>
          <a:prstGeom prst="wedgeRoundRectCallout">
            <a:avLst>
              <a:gd fmla="val -12816" name="adj1"/>
              <a:gd fmla="val 104308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資料已經被替換</a:t>
            </a:r>
            <a:endParaRPr sz="2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5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p93"/>
          <p:cNvSpPr/>
          <p:nvPr/>
        </p:nvSpPr>
        <p:spPr>
          <a:xfrm>
            <a:off x="6846500" y="2564472"/>
            <a:ext cx="1394400" cy="4821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FFFF"/>
                </a:solidFill>
              </a:rPr>
              <a:t>Windows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1487" name="Google Shape;1487;p93"/>
          <p:cNvSpPr txBox="1"/>
          <p:nvPr>
            <p:ph idx="4" type="body"/>
          </p:nvPr>
        </p:nvSpPr>
        <p:spPr>
          <a:xfrm>
            <a:off x="3286550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1488" name="Google Shape;1488;p93"/>
          <p:cNvPicPr preferRelativeResize="0"/>
          <p:nvPr/>
        </p:nvPicPr>
        <p:blipFill rotWithShape="1">
          <a:blip r:embed="rId3">
            <a:alphaModFix/>
          </a:blip>
          <a:srcRect b="0" l="0" r="13119" t="0"/>
          <a:stretch/>
        </p:blipFill>
        <p:spPr>
          <a:xfrm>
            <a:off x="3286550" y="2074575"/>
            <a:ext cx="2526225" cy="40140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89" name="Google Shape;1489;p93"/>
          <p:cNvSpPr txBox="1"/>
          <p:nvPr>
            <p:ph idx="3" type="body"/>
          </p:nvPr>
        </p:nvSpPr>
        <p:spPr>
          <a:xfrm>
            <a:off x="715583" y="2074575"/>
            <a:ext cx="25710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1490" name="Google Shape;1490;p93"/>
          <p:cNvPicPr preferRelativeResize="0"/>
          <p:nvPr/>
        </p:nvPicPr>
        <p:blipFill rotWithShape="1">
          <a:blip r:embed="rId4">
            <a:alphaModFix/>
          </a:blip>
          <a:srcRect b="0" l="0" r="11190" t="0"/>
          <a:stretch/>
        </p:blipFill>
        <p:spPr>
          <a:xfrm>
            <a:off x="715575" y="2074575"/>
            <a:ext cx="2526225" cy="40140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91" name="Google Shape;1491;p93"/>
          <p:cNvSpPr txBox="1"/>
          <p:nvPr>
            <p:ph idx="2" type="subTitle"/>
          </p:nvPr>
        </p:nvSpPr>
        <p:spPr>
          <a:xfrm>
            <a:off x="715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1900"/>
              <a:t>1. </a:t>
            </a:r>
            <a:r>
              <a:rPr lang="zh-TW" sz="1900"/>
              <a:t>建立Docker映像檔</a:t>
            </a:r>
            <a:endParaRPr sz="1500"/>
          </a:p>
        </p:txBody>
      </p:sp>
      <p:sp>
        <p:nvSpPr>
          <p:cNvPr id="1492" name="Google Shape;1492;p93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如何製作</a:t>
            </a:r>
            <a:r>
              <a:rPr lang="zh-TW"/>
              <a:t>全文搜尋引擎</a:t>
            </a:r>
            <a:endParaRPr/>
          </a:p>
        </p:txBody>
      </p:sp>
      <p:sp>
        <p:nvSpPr>
          <p:cNvPr id="1493" name="Google Shape;1493;p93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94" name="Google Shape;1494;p93"/>
          <p:cNvSpPr txBox="1"/>
          <p:nvPr>
            <p:ph idx="1" type="subTitle"/>
          </p:nvPr>
        </p:nvSpPr>
        <p:spPr>
          <a:xfrm>
            <a:off x="3286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2. </a:t>
            </a:r>
            <a:r>
              <a:rPr lang="zh-TW"/>
              <a:t>環境部屬設定</a:t>
            </a:r>
            <a:endParaRPr/>
          </a:p>
        </p:txBody>
      </p:sp>
      <p:sp>
        <p:nvSpPr>
          <p:cNvPr id="1495" name="Google Shape;1495;p93"/>
          <p:cNvSpPr txBox="1"/>
          <p:nvPr>
            <p:ph idx="5" type="subTitle"/>
          </p:nvPr>
        </p:nvSpPr>
        <p:spPr>
          <a:xfrm>
            <a:off x="5857550" y="1341375"/>
            <a:ext cx="25710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3. 完成了！</a:t>
            </a:r>
            <a:endParaRPr/>
          </a:p>
        </p:txBody>
      </p:sp>
      <p:sp>
        <p:nvSpPr>
          <p:cNvPr id="1496" name="Google Shape;1496;p93"/>
          <p:cNvSpPr/>
          <p:nvPr/>
        </p:nvSpPr>
        <p:spPr>
          <a:xfrm>
            <a:off x="511325" y="5193675"/>
            <a:ext cx="2420100" cy="894900"/>
          </a:xfrm>
          <a:prstGeom prst="wedgeRoundRectCallout">
            <a:avLst>
              <a:gd fmla="val 30400" name="adj1"/>
              <a:gd fmla="val -74396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可以跟</a:t>
            </a:r>
            <a:r>
              <a:rPr b="1" lang="zh-TW" sz="1800"/>
              <a:t>淡小虎</a:t>
            </a:r>
            <a:r>
              <a:rPr lang="zh-TW" sz="1800"/>
              <a:t>協作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/>
              <a:t>這邊要問Dockerfile、Ubuntu、Java、Tomcat、Apache Solr、HTTP Tunnel</a:t>
            </a:r>
            <a:endParaRPr sz="1200"/>
          </a:p>
        </p:txBody>
      </p:sp>
      <p:sp>
        <p:nvSpPr>
          <p:cNvPr id="1497" name="Google Shape;1497;p93"/>
          <p:cNvSpPr/>
          <p:nvPr/>
        </p:nvSpPr>
        <p:spPr>
          <a:xfrm>
            <a:off x="3430569" y="5193675"/>
            <a:ext cx="2283000" cy="894900"/>
          </a:xfrm>
          <a:prstGeom prst="wedgeRoundRectCallout">
            <a:avLst>
              <a:gd fmla="val 26130" name="adj1"/>
              <a:gd fmla="val -76271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可以跟</a:t>
            </a:r>
            <a:r>
              <a:rPr b="1" lang="zh-TW" sz="1800"/>
              <a:t>淡小虎</a:t>
            </a:r>
            <a:r>
              <a:rPr lang="zh-TW" sz="1800"/>
              <a:t>協作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/>
              <a:t>這邊要問Bash、AutoIT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/>
              <a:t>、Git、Node.js</a:t>
            </a:r>
            <a:endParaRPr sz="1200"/>
          </a:p>
        </p:txBody>
      </p:sp>
      <p:pic>
        <p:nvPicPr>
          <p:cNvPr id="1498" name="Google Shape;1498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3225" y="2074575"/>
            <a:ext cx="938700" cy="146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9" name="Google Shape;1499;p93"/>
          <p:cNvSpPr/>
          <p:nvPr/>
        </p:nvSpPr>
        <p:spPr>
          <a:xfrm>
            <a:off x="5963075" y="3661850"/>
            <a:ext cx="1565400" cy="4821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FFFFFF"/>
                </a:solidFill>
              </a:rPr>
              <a:t>Linux, Mac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1500" name="Google Shape;1500;p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2425" y="3183510"/>
            <a:ext cx="938700" cy="1438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1" name="Google Shape;1501;p9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03338" y="4670375"/>
            <a:ext cx="1611275" cy="1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02" name="Google Shape;1502;p93"/>
          <p:cNvSpPr txBox="1"/>
          <p:nvPr/>
        </p:nvSpPr>
        <p:spPr>
          <a:xfrm rot="-291818">
            <a:off x="5977198" y="5618347"/>
            <a:ext cx="1655963" cy="400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980000"/>
                </a:solidFill>
              </a:rPr>
              <a:t>有億點點</a:t>
            </a:r>
            <a:endParaRPr sz="1800">
              <a:solidFill>
                <a:srgbClr val="980000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980000"/>
                </a:solidFill>
              </a:rPr>
              <a:t>複雜喔！</a:t>
            </a:r>
            <a:endParaRPr sz="1800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6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p94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508" name="Google Shape;1508;p94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iClass</a:t>
            </a:r>
            <a:endParaRPr/>
          </a:p>
        </p:txBody>
      </p:sp>
      <p:sp>
        <p:nvSpPr>
          <p:cNvPr id="1509" name="Google Shape;1509;p94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510" name="Google Shape;1510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64770"/>
            <a:ext cx="9144000" cy="4904509"/>
          </a:xfrm>
          <a:prstGeom prst="rect">
            <a:avLst/>
          </a:prstGeom>
          <a:noFill/>
          <a:ln>
            <a:noFill/>
          </a:ln>
        </p:spPr>
      </p:pic>
      <p:sp>
        <p:nvSpPr>
          <p:cNvPr id="1511" name="Google Shape;1511;p94"/>
          <p:cNvSpPr/>
          <p:nvPr/>
        </p:nvSpPr>
        <p:spPr>
          <a:xfrm>
            <a:off x="2155125" y="117752"/>
            <a:ext cx="1648800" cy="852900"/>
          </a:xfrm>
          <a:prstGeom prst="wedgeRoundRectCallout">
            <a:avLst>
              <a:gd fmla="val -72154" name="adj1"/>
              <a:gd fmla="val 5396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數字點名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12" name="Google Shape;1512;p94"/>
          <p:cNvSpPr/>
          <p:nvPr/>
        </p:nvSpPr>
        <p:spPr>
          <a:xfrm>
            <a:off x="3059175" y="4345777"/>
            <a:ext cx="1648800" cy="852900"/>
          </a:xfrm>
          <a:prstGeom prst="wedgeRoundRectCallout">
            <a:avLst>
              <a:gd fmla="val 67414" name="adj1"/>
              <a:gd fmla="val -79866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活動指示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13" name="Google Shape;1513;p94"/>
          <p:cNvSpPr/>
          <p:nvPr/>
        </p:nvSpPr>
        <p:spPr>
          <a:xfrm>
            <a:off x="6662325" y="117752"/>
            <a:ext cx="1648800" cy="852900"/>
          </a:xfrm>
          <a:prstGeom prst="wedgeRoundRectCallout">
            <a:avLst>
              <a:gd fmla="val -51979" name="adj1"/>
              <a:gd fmla="val 15033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時間計時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p95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519" name="Google Shape;1519;p95"/>
          <p:cNvSpPr txBox="1"/>
          <p:nvPr>
            <p:ph type="title"/>
          </p:nvPr>
        </p:nvSpPr>
        <p:spPr>
          <a:xfrm>
            <a:off x="5480925" y="143600"/>
            <a:ext cx="33789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iClass - </a:t>
            </a:r>
            <a:r>
              <a:rPr lang="zh-TW"/>
              <a:t>網路 = 0</a:t>
            </a:r>
            <a:endParaRPr/>
          </a:p>
        </p:txBody>
      </p:sp>
      <p:sp>
        <p:nvSpPr>
          <p:cNvPr id="1520" name="Google Shape;1520;p9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521" name="Google Shape;1521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36751"/>
            <a:ext cx="9144001" cy="516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2" name="Google Shape;1522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5050" y="332651"/>
            <a:ext cx="3704449" cy="42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6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p96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528" name="Google Shape;1528;p9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DIY時間：自己的網路自己架</a:t>
            </a:r>
            <a:endParaRPr/>
          </a:p>
        </p:txBody>
      </p:sp>
      <p:sp>
        <p:nvSpPr>
          <p:cNvPr id="1529" name="Google Shape;1529;p9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530" name="Google Shape;1530;p96"/>
          <p:cNvPicPr preferRelativeResize="0"/>
          <p:nvPr/>
        </p:nvPicPr>
        <p:blipFill rotWithShape="1">
          <a:blip r:embed="rId3">
            <a:alphaModFix/>
          </a:blip>
          <a:srcRect b="0" l="0" r="0" t="21856"/>
          <a:stretch/>
        </p:blipFill>
        <p:spPr>
          <a:xfrm>
            <a:off x="1527163" y="1341325"/>
            <a:ext cx="6089668" cy="47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1" name="Google Shape;1531;p96"/>
          <p:cNvSpPr/>
          <p:nvPr/>
        </p:nvSpPr>
        <p:spPr>
          <a:xfrm>
            <a:off x="1634600" y="5587849"/>
            <a:ext cx="1877100" cy="576000"/>
          </a:xfrm>
          <a:prstGeom prst="wedgeRoundRectCallout">
            <a:avLst>
              <a:gd fmla="val 72107" name="adj1"/>
              <a:gd fmla="val -5937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USB轉網路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532" name="Google Shape;1532;p96"/>
          <p:cNvSpPr/>
          <p:nvPr/>
        </p:nvSpPr>
        <p:spPr>
          <a:xfrm>
            <a:off x="5104700" y="1195224"/>
            <a:ext cx="1877100" cy="576000"/>
          </a:xfrm>
          <a:prstGeom prst="wedgeRoundRectCallout">
            <a:avLst>
              <a:gd fmla="val -49514" name="adj1"/>
              <a:gd fmla="val 134084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無線基地臺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97"/>
          <p:cNvSpPr txBox="1"/>
          <p:nvPr>
            <p:ph idx="2" type="subTitle"/>
          </p:nvPr>
        </p:nvSpPr>
        <p:spPr>
          <a:xfrm>
            <a:off x="7155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tku / TANetRoaming</a:t>
            </a:r>
            <a:endParaRPr/>
          </a:p>
        </p:txBody>
      </p:sp>
      <p:sp>
        <p:nvSpPr>
          <p:cNvPr id="1538" name="Google Shape;1538;p9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網路速度比較</a:t>
            </a:r>
            <a:endParaRPr/>
          </a:p>
        </p:txBody>
      </p:sp>
      <p:sp>
        <p:nvSpPr>
          <p:cNvPr id="1539" name="Google Shape;1539;p9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40" name="Google Shape;1540;p97"/>
          <p:cNvSpPr txBox="1"/>
          <p:nvPr>
            <p:ph idx="1" type="subTitle"/>
          </p:nvPr>
        </p:nvSpPr>
        <p:spPr>
          <a:xfrm>
            <a:off x="4572050" y="1341375"/>
            <a:ext cx="3856500" cy="73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連</a:t>
            </a:r>
            <a:r>
              <a:rPr lang="zh-TW"/>
              <a:t>有線網路的基地臺</a:t>
            </a:r>
            <a:endParaRPr/>
          </a:p>
        </p:txBody>
      </p:sp>
      <p:sp>
        <p:nvSpPr>
          <p:cNvPr id="1541" name="Google Shape;1541;p97"/>
          <p:cNvSpPr txBox="1"/>
          <p:nvPr>
            <p:ph idx="3" type="body"/>
          </p:nvPr>
        </p:nvSpPr>
        <p:spPr>
          <a:xfrm>
            <a:off x="71560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下行 11.38 Mbps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大概二十分鐘會斷線一次</a:t>
            </a:r>
            <a:endParaRPr/>
          </a:p>
        </p:txBody>
      </p:sp>
      <p:sp>
        <p:nvSpPr>
          <p:cNvPr id="1542" name="Google Shape;1542;p97"/>
          <p:cNvSpPr txBox="1"/>
          <p:nvPr>
            <p:ph idx="4" type="body"/>
          </p:nvPr>
        </p:nvSpPr>
        <p:spPr>
          <a:xfrm>
            <a:off x="4572050" y="2074575"/>
            <a:ext cx="3856500" cy="401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/>
              <a:t>下行 507.32 Mbps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1000"/>
              </a:spcAft>
              <a:buNone/>
            </a:pPr>
            <a:r>
              <a:rPr lang="zh-TW"/>
              <a:t>號稱可讓127台設備同時上網</a:t>
            </a:r>
            <a:endParaRPr/>
          </a:p>
        </p:txBody>
      </p:sp>
      <p:pic>
        <p:nvPicPr>
          <p:cNvPr id="1543" name="Google Shape;1543;p97"/>
          <p:cNvPicPr preferRelativeResize="0"/>
          <p:nvPr/>
        </p:nvPicPr>
        <p:blipFill rotWithShape="1">
          <a:blip r:embed="rId3">
            <a:alphaModFix/>
          </a:blip>
          <a:srcRect b="28415" l="19974" r="21604" t="15802"/>
          <a:stretch/>
        </p:blipFill>
        <p:spPr>
          <a:xfrm>
            <a:off x="774612" y="3323975"/>
            <a:ext cx="3738475" cy="200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4" name="Google Shape;1544;p97"/>
          <p:cNvPicPr preferRelativeResize="0"/>
          <p:nvPr/>
        </p:nvPicPr>
        <p:blipFill rotWithShape="1">
          <a:blip r:embed="rId4">
            <a:alphaModFix/>
          </a:blip>
          <a:srcRect b="16781" l="28924" r="3762" t="18722"/>
          <a:stretch/>
        </p:blipFill>
        <p:spPr>
          <a:xfrm>
            <a:off x="4572050" y="3323983"/>
            <a:ext cx="3856500" cy="2088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9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50" name="Google Shape;1550;p98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551" name="Google Shape;1551;p98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AI</a:t>
            </a:r>
            <a:r>
              <a:rPr lang="zh-TW"/>
              <a:t>在哪裡？</a:t>
            </a:r>
            <a:endParaRPr/>
          </a:p>
        </p:txBody>
      </p:sp>
      <p:pic>
        <p:nvPicPr>
          <p:cNvPr id="1552" name="Google Shape;1552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350" y="1096475"/>
            <a:ext cx="6119925" cy="532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3" name="Google Shape;1553;p98"/>
          <p:cNvPicPr preferRelativeResize="0"/>
          <p:nvPr/>
        </p:nvPicPr>
        <p:blipFill rotWithShape="1">
          <a:blip r:embed="rId4">
            <a:alphaModFix/>
          </a:blip>
          <a:srcRect b="33886" l="28137" r="22678" t="21857"/>
          <a:stretch/>
        </p:blipFill>
        <p:spPr>
          <a:xfrm>
            <a:off x="633375" y="3404975"/>
            <a:ext cx="2995224" cy="2694948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54" name="Google Shape;1554;p98"/>
          <p:cNvSpPr/>
          <p:nvPr/>
        </p:nvSpPr>
        <p:spPr>
          <a:xfrm>
            <a:off x="7451575" y="2206825"/>
            <a:ext cx="859500" cy="763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555" name="Google Shape;1555;p98"/>
          <p:cNvSpPr/>
          <p:nvPr/>
        </p:nvSpPr>
        <p:spPr>
          <a:xfrm flipH="1" rot="3598974">
            <a:off x="7058433" y="1361732"/>
            <a:ext cx="1049457" cy="52444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9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p99"/>
          <p:cNvSpPr/>
          <p:nvPr/>
        </p:nvSpPr>
        <p:spPr>
          <a:xfrm>
            <a:off x="497747" y="1848694"/>
            <a:ext cx="3519300" cy="3713400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61" name="Google Shape;1561;p99"/>
          <p:cNvGrpSpPr/>
          <p:nvPr/>
        </p:nvGrpSpPr>
        <p:grpSpPr>
          <a:xfrm flipH="1" rot="-5400000">
            <a:off x="3512155" y="3579790"/>
            <a:ext cx="1991966" cy="1543826"/>
            <a:chOff x="3337500" y="1640525"/>
            <a:chExt cx="3773378" cy="3085800"/>
          </a:xfrm>
        </p:grpSpPr>
        <p:sp>
          <p:nvSpPr>
            <p:cNvPr id="1562" name="Google Shape;1562;p99"/>
            <p:cNvSpPr/>
            <p:nvPr/>
          </p:nvSpPr>
          <p:spPr>
            <a:xfrm>
              <a:off x="3337500" y="1640525"/>
              <a:ext cx="3085800" cy="30858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99"/>
            <p:cNvSpPr/>
            <p:nvPr/>
          </p:nvSpPr>
          <p:spPr>
            <a:xfrm>
              <a:off x="5733900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99"/>
            <p:cNvSpPr/>
            <p:nvPr/>
          </p:nvSpPr>
          <p:spPr>
            <a:xfrm flipH="1">
              <a:off x="6421478" y="2838725"/>
              <a:ext cx="689400" cy="6894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65" name="Google Shape;1565;p99"/>
          <p:cNvGrpSpPr/>
          <p:nvPr/>
        </p:nvGrpSpPr>
        <p:grpSpPr>
          <a:xfrm rot="1336272">
            <a:off x="319965" y="2208442"/>
            <a:ext cx="901717" cy="1446156"/>
            <a:chOff x="4509424" y="1600237"/>
            <a:chExt cx="1184961" cy="1900417"/>
          </a:xfrm>
        </p:grpSpPr>
        <p:grpSp>
          <p:nvGrpSpPr>
            <p:cNvPr id="1566" name="Google Shape;1566;p99"/>
            <p:cNvGrpSpPr/>
            <p:nvPr/>
          </p:nvGrpSpPr>
          <p:grpSpPr>
            <a:xfrm>
              <a:off x="4509424" y="1600237"/>
              <a:ext cx="1184961" cy="1900417"/>
              <a:chOff x="4438850" y="1497767"/>
              <a:chExt cx="1384138" cy="2002758"/>
            </a:xfrm>
          </p:grpSpPr>
          <p:sp>
            <p:nvSpPr>
              <p:cNvPr id="1567" name="Google Shape;1567;p99"/>
              <p:cNvSpPr/>
              <p:nvPr/>
            </p:nvSpPr>
            <p:spPr>
              <a:xfrm>
                <a:off x="4438850" y="2399525"/>
                <a:ext cx="1128900" cy="1101000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8" name="Google Shape;1568;p99"/>
              <p:cNvSpPr/>
              <p:nvPr/>
            </p:nvSpPr>
            <p:spPr>
              <a:xfrm rot="900004">
                <a:off x="4570754" y="1625105"/>
                <a:ext cx="1128969" cy="1101026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1569" name="Google Shape;1569;p9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">
              <a:off x="4599291" y="1736549"/>
              <a:ext cx="918312" cy="16866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70" name="Google Shape;1570;p99"/>
          <p:cNvGrpSpPr/>
          <p:nvPr/>
        </p:nvGrpSpPr>
        <p:grpSpPr>
          <a:xfrm>
            <a:off x="253507" y="4988932"/>
            <a:ext cx="1299300" cy="555194"/>
            <a:chOff x="7243875" y="3780983"/>
            <a:chExt cx="1299300" cy="526200"/>
          </a:xfrm>
        </p:grpSpPr>
        <p:grpSp>
          <p:nvGrpSpPr>
            <p:cNvPr id="1571" name="Google Shape;1571;p99"/>
            <p:cNvGrpSpPr/>
            <p:nvPr/>
          </p:nvGrpSpPr>
          <p:grpSpPr>
            <a:xfrm>
              <a:off x="7728150" y="4016475"/>
              <a:ext cx="330750" cy="55200"/>
              <a:chOff x="7632750" y="4032725"/>
              <a:chExt cx="330750" cy="55200"/>
            </a:xfrm>
          </p:grpSpPr>
          <p:sp>
            <p:nvSpPr>
              <p:cNvPr id="1572" name="Google Shape;1572;p99"/>
              <p:cNvSpPr/>
              <p:nvPr/>
            </p:nvSpPr>
            <p:spPr>
              <a:xfrm>
                <a:off x="763275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3" name="Google Shape;1573;p99"/>
              <p:cNvSpPr/>
              <p:nvPr/>
            </p:nvSpPr>
            <p:spPr>
              <a:xfrm>
                <a:off x="7770525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4" name="Google Shape;1574;p99"/>
              <p:cNvSpPr/>
              <p:nvPr/>
            </p:nvSpPr>
            <p:spPr>
              <a:xfrm>
                <a:off x="7908300" y="4032725"/>
                <a:ext cx="55200" cy="552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75" name="Google Shape;1575;p99"/>
            <p:cNvGrpSpPr/>
            <p:nvPr/>
          </p:nvGrpSpPr>
          <p:grpSpPr>
            <a:xfrm>
              <a:off x="7243875" y="3780983"/>
              <a:ext cx="1299300" cy="526200"/>
              <a:chOff x="3130375" y="-210650"/>
              <a:chExt cx="1299300" cy="526200"/>
            </a:xfrm>
          </p:grpSpPr>
          <p:sp>
            <p:nvSpPr>
              <p:cNvPr id="1576" name="Google Shape;1576;p99"/>
              <p:cNvSpPr/>
              <p:nvPr/>
            </p:nvSpPr>
            <p:spPr>
              <a:xfrm>
                <a:off x="3130375" y="-210650"/>
                <a:ext cx="1299300" cy="526200"/>
              </a:xfrm>
              <a:prstGeom prst="roundRect">
                <a:avLst>
                  <a:gd fmla="val 50000" name="adj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9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7" name="Google Shape;1577;p99"/>
              <p:cNvSpPr/>
              <p:nvPr/>
            </p:nvSpPr>
            <p:spPr>
              <a:xfrm>
                <a:off x="3263060" y="-47084"/>
                <a:ext cx="1077000" cy="268200"/>
              </a:xfrm>
              <a:prstGeom prst="roundRect">
                <a:avLst>
                  <a:gd fmla="val 50000" name="adj"/>
                </a:avLst>
              </a:prstGeom>
              <a:solidFill>
                <a:srgbClr val="ED8EB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8" name="Google Shape;1578;p99"/>
              <p:cNvSpPr/>
              <p:nvPr/>
            </p:nvSpPr>
            <p:spPr>
              <a:xfrm>
                <a:off x="3217449" y="-110650"/>
                <a:ext cx="1077000" cy="2682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579" name="Google Shape;1579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250" y="5186050"/>
            <a:ext cx="643800" cy="160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0" name="Google Shape;1580;p99"/>
          <p:cNvGrpSpPr/>
          <p:nvPr/>
        </p:nvGrpSpPr>
        <p:grpSpPr>
          <a:xfrm>
            <a:off x="3373269" y="2282813"/>
            <a:ext cx="1016875" cy="1072897"/>
            <a:chOff x="4490675" y="-372879"/>
            <a:chExt cx="1247700" cy="1247700"/>
          </a:xfrm>
        </p:grpSpPr>
        <p:sp>
          <p:nvSpPr>
            <p:cNvPr id="1581" name="Google Shape;1581;p99"/>
            <p:cNvSpPr/>
            <p:nvPr/>
          </p:nvSpPr>
          <p:spPr>
            <a:xfrm>
              <a:off x="4490675" y="-372879"/>
              <a:ext cx="1247700" cy="1247700"/>
            </a:xfrm>
            <a:prstGeom prst="star5">
              <a:avLst>
                <a:gd fmla="val 19098" name="adj"/>
                <a:gd fmla="val 105146" name="hf"/>
                <a:gd fmla="val 110557" name="vf"/>
              </a:avLst>
            </a:prstGeom>
            <a:solidFill>
              <a:srgbClr val="FFFFFF"/>
            </a:solidFill>
            <a:ln cap="flat" cmpd="sng" w="1143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2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82" name="Google Shape;1582;p99"/>
            <p:cNvGrpSpPr/>
            <p:nvPr/>
          </p:nvGrpSpPr>
          <p:grpSpPr>
            <a:xfrm>
              <a:off x="4579538" y="-271369"/>
              <a:ext cx="1069969" cy="1079355"/>
              <a:chOff x="3750225" y="-93219"/>
              <a:chExt cx="1069969" cy="1079355"/>
            </a:xfrm>
          </p:grpSpPr>
          <p:sp>
            <p:nvSpPr>
              <p:cNvPr id="1583" name="Google Shape;1583;p99"/>
              <p:cNvSpPr/>
              <p:nvPr/>
            </p:nvSpPr>
            <p:spPr>
              <a:xfrm>
                <a:off x="3799594" y="-34464"/>
                <a:ext cx="1020600" cy="1020600"/>
              </a:xfrm>
              <a:prstGeom prst="star5">
                <a:avLst>
                  <a:gd fmla="val 19098" name="adj"/>
                  <a:gd fmla="val 105146" name="hf"/>
                  <a:gd fmla="val 110557" name="vf"/>
                </a:avLst>
              </a:prstGeom>
              <a:solidFill>
                <a:srgbClr val="741B4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4" name="Google Shape;1584;p99"/>
              <p:cNvSpPr/>
              <p:nvPr/>
            </p:nvSpPr>
            <p:spPr>
              <a:xfrm>
                <a:off x="3750225" y="-93219"/>
                <a:ext cx="1020600" cy="1020600"/>
              </a:xfrm>
              <a:prstGeom prst="star5">
                <a:avLst>
                  <a:gd fmla="val 19098" name="adj"/>
                  <a:gd fmla="val 105146" name="hf"/>
                  <a:gd fmla="val 110557" name="vf"/>
                </a:avLst>
              </a:prstGeom>
              <a:noFill/>
              <a:ln cap="flat" cmpd="sng" w="9525">
                <a:solidFill>
                  <a:srgbClr val="00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585" name="Google Shape;1585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655662" y="1548150"/>
            <a:ext cx="3035576" cy="363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6" name="Google Shape;1586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56950" y="282001"/>
            <a:ext cx="1109575" cy="1109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7" name="Google Shape;1587;p99"/>
          <p:cNvGrpSpPr/>
          <p:nvPr/>
        </p:nvGrpSpPr>
        <p:grpSpPr>
          <a:xfrm>
            <a:off x="4494654" y="490575"/>
            <a:ext cx="4222435" cy="692401"/>
            <a:chOff x="2796929" y="2234550"/>
            <a:chExt cx="4222435" cy="692401"/>
          </a:xfrm>
        </p:grpSpPr>
        <p:sp>
          <p:nvSpPr>
            <p:cNvPr id="1588" name="Google Shape;1588;p99"/>
            <p:cNvSpPr/>
            <p:nvPr/>
          </p:nvSpPr>
          <p:spPr>
            <a:xfrm>
              <a:off x="2803465" y="2234550"/>
              <a:ext cx="4215900" cy="692400"/>
            </a:xfrm>
            <a:prstGeom prst="roundRect">
              <a:avLst>
                <a:gd fmla="val 50000" name="adj"/>
              </a:avLst>
            </a:prstGeom>
            <a:solidFill>
              <a:srgbClr val="F9F3DC"/>
            </a:solidFill>
            <a:ln cap="flat" cmpd="sng" w="9525">
              <a:solidFill>
                <a:srgbClr val="783F0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220000" dist="19050">
                <a:srgbClr val="000000">
                  <a:alpha val="7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100">
                <a:solidFill>
                  <a:srgbClr val="783F04"/>
                </a:solidFill>
              </a:endParaRPr>
            </a:p>
          </p:txBody>
        </p:sp>
        <p:sp>
          <p:nvSpPr>
            <p:cNvPr id="1589" name="Google Shape;1589;p99"/>
            <p:cNvSpPr txBox="1"/>
            <p:nvPr/>
          </p:nvSpPr>
          <p:spPr>
            <a:xfrm>
              <a:off x="2796929" y="2234550"/>
              <a:ext cx="4215900" cy="69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00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100" u="sng">
                  <a:solidFill>
                    <a:schemeClr val="hlink"/>
                  </a:solidFill>
                  <a:latin typeface="Outfit"/>
                  <a:ea typeface="Outfit"/>
                  <a:cs typeface="Outfit"/>
                  <a:sym typeface="Outfit"/>
                  <a:hlinkClick r:id="rId7"/>
                </a:rPr>
                <a:t>http://l.pulipuli.info/24/tku/ai</a:t>
              </a:r>
              <a:endParaRPr b="1" sz="2100">
                <a:latin typeface="Outfit"/>
                <a:ea typeface="Outfit"/>
                <a:cs typeface="Outfit"/>
                <a:sym typeface="Outfit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64"/>
          <p:cNvSpPr/>
          <p:nvPr/>
        </p:nvSpPr>
        <p:spPr>
          <a:xfrm>
            <a:off x="841850" y="1317281"/>
            <a:ext cx="2417400" cy="3207000"/>
          </a:xfrm>
          <a:prstGeom prst="roundRect">
            <a:avLst>
              <a:gd fmla="val 6969" name="adj"/>
            </a:avLst>
          </a:prstGeom>
          <a:solidFill>
            <a:srgbClr val="F4CCCC">
              <a:alpha val="48170"/>
            </a:srgbClr>
          </a:solidFill>
          <a:ln>
            <a:noFill/>
          </a:ln>
          <a:effectLst>
            <a:outerShdw blurRad="385763" rotWithShape="0" algn="bl">
              <a:srgbClr val="F4CCCC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1" name="Google Shape;1141;p64"/>
          <p:cNvSpPr txBox="1"/>
          <p:nvPr>
            <p:ph idx="12" type="sldNum"/>
          </p:nvPr>
        </p:nvSpPr>
        <p:spPr>
          <a:xfrm>
            <a:off x="8311134" y="300084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42" name="Google Shape;1142;p64"/>
          <p:cNvSpPr txBox="1"/>
          <p:nvPr>
            <p:ph type="title"/>
          </p:nvPr>
        </p:nvSpPr>
        <p:spPr>
          <a:xfrm>
            <a:off x="715550" y="4915100"/>
            <a:ext cx="7713000" cy="689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教學現場AI應用</a:t>
            </a:r>
            <a:endParaRPr/>
          </a:p>
        </p:txBody>
      </p:sp>
      <p:pic>
        <p:nvPicPr>
          <p:cNvPr id="1143" name="Google Shape;1143;p64"/>
          <p:cNvPicPr preferRelativeResize="0"/>
          <p:nvPr/>
        </p:nvPicPr>
        <p:blipFill rotWithShape="1">
          <a:blip r:embed="rId3">
            <a:alphaModFix/>
          </a:blip>
          <a:srcRect b="0" l="0" r="0" t="4415"/>
          <a:stretch/>
        </p:blipFill>
        <p:spPr>
          <a:xfrm>
            <a:off x="553638" y="0"/>
            <a:ext cx="8036726" cy="515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65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149" name="Google Shape;1149;p65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教材的製作</a:t>
            </a:r>
            <a:endParaRPr/>
          </a:p>
        </p:txBody>
      </p:sp>
      <p:sp>
        <p:nvSpPr>
          <p:cNvPr id="1150" name="Google Shape;1150;p65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151" name="Google Shape;1151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4532" y="691987"/>
            <a:ext cx="3063317" cy="2297484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52" name="Google Shape;1152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6363" y="3056322"/>
            <a:ext cx="3063317" cy="2297484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53" name="Google Shape;1153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4525" y="3056328"/>
            <a:ext cx="3063317" cy="2297484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54" name="Google Shape;1154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06358" y="691988"/>
            <a:ext cx="3063317" cy="2297484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66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160" name="Google Shape;1160;p66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版權</a:t>
            </a:r>
            <a:r>
              <a:rPr lang="zh-TW"/>
              <a:t>議題</a:t>
            </a:r>
            <a:endParaRPr/>
          </a:p>
        </p:txBody>
      </p:sp>
      <p:sp>
        <p:nvSpPr>
          <p:cNvPr id="1161" name="Google Shape;1161;p66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162" name="Google Shape;1162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4313" y="1341331"/>
            <a:ext cx="6155525" cy="4616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820" y="1545445"/>
            <a:ext cx="2038500" cy="200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4" name="Google Shape;1164;p66"/>
          <p:cNvSpPr/>
          <p:nvPr/>
        </p:nvSpPr>
        <p:spPr>
          <a:xfrm>
            <a:off x="715550" y="2321725"/>
            <a:ext cx="1178700" cy="261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165" name="Google Shape;1165;p66"/>
          <p:cNvSpPr/>
          <p:nvPr/>
        </p:nvSpPr>
        <p:spPr>
          <a:xfrm>
            <a:off x="715550" y="3964775"/>
            <a:ext cx="1808700" cy="18930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創意濾鏡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1166" name="Google Shape;1166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9125" y="4205350"/>
            <a:ext cx="1021550" cy="10215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167" name="Google Shape;1167;p66"/>
          <p:cNvSpPr/>
          <p:nvPr/>
        </p:nvSpPr>
        <p:spPr>
          <a:xfrm flipH="1" rot="3600446">
            <a:off x="1192162" y="3321572"/>
            <a:ext cx="576730" cy="52470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8" name="Google Shape;1168;p66"/>
          <p:cNvSpPr/>
          <p:nvPr/>
        </p:nvSpPr>
        <p:spPr>
          <a:xfrm flipH="1" rot="-900372">
            <a:off x="2347494" y="3876146"/>
            <a:ext cx="799463" cy="524608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67"/>
          <p:cNvSpPr txBox="1"/>
          <p:nvPr>
            <p:ph idx="1" type="body"/>
          </p:nvPr>
        </p:nvSpPr>
        <p:spPr>
          <a:xfrm>
            <a:off x="715550" y="1341321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174" name="Google Shape;1174;p67"/>
          <p:cNvSpPr txBox="1"/>
          <p:nvPr>
            <p:ph type="title"/>
          </p:nvPr>
        </p:nvSpPr>
        <p:spPr>
          <a:xfrm>
            <a:off x="1417750" y="143600"/>
            <a:ext cx="6308700" cy="894900"/>
          </a:xfrm>
          <a:prstGeom prst="rect">
            <a:avLst/>
          </a:prstGeom>
        </p:spPr>
        <p:txBody>
          <a:bodyPr anchorCtr="0" anchor="ctr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AI繪圖：圖生圖</a:t>
            </a:r>
            <a:endParaRPr/>
          </a:p>
        </p:txBody>
      </p:sp>
      <p:sp>
        <p:nvSpPr>
          <p:cNvPr id="1175" name="Google Shape;1175;p67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176" name="Google Shape;117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9788" y="1597962"/>
            <a:ext cx="3845725" cy="384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" name="Google Shape;1177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552" y="2581302"/>
            <a:ext cx="2757450" cy="270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Google Shape;1178;p67"/>
          <p:cNvSpPr/>
          <p:nvPr/>
        </p:nvSpPr>
        <p:spPr>
          <a:xfrm>
            <a:off x="1338774" y="3631365"/>
            <a:ext cx="1594500" cy="35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179" name="Google Shape;1179;p67"/>
          <p:cNvSpPr/>
          <p:nvPr/>
        </p:nvSpPr>
        <p:spPr>
          <a:xfrm flipH="1" rot="1803">
            <a:off x="3296412" y="3673415"/>
            <a:ext cx="17160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0" name="Google Shape;1180;p67"/>
          <p:cNvSpPr txBox="1"/>
          <p:nvPr/>
        </p:nvSpPr>
        <p:spPr>
          <a:xfrm>
            <a:off x="917217" y="3007210"/>
            <a:ext cx="731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exend Light"/>
              <a:ea typeface="Lexend Light"/>
              <a:cs typeface="Lexend Light"/>
              <a:sym typeface="Lexend Light"/>
            </a:endParaRPr>
          </a:p>
        </p:txBody>
      </p:sp>
      <p:sp>
        <p:nvSpPr>
          <p:cNvPr id="1181" name="Google Shape;1181;p67"/>
          <p:cNvSpPr txBox="1"/>
          <p:nvPr/>
        </p:nvSpPr>
        <p:spPr>
          <a:xfrm>
            <a:off x="4732900" y="5443680"/>
            <a:ext cx="3499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000">
                <a:latin typeface="Lexend"/>
                <a:ea typeface="Lexend"/>
                <a:cs typeface="Lexend"/>
                <a:sym typeface="Lexend"/>
              </a:rPr>
              <a:t>甘阿捏？</a:t>
            </a:r>
            <a:endParaRPr b="1" sz="3000"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68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187" name="Google Shape;118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3250" y="663475"/>
            <a:ext cx="3521400" cy="3521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88" name="Google Shape;1188;p68"/>
          <p:cNvGrpSpPr/>
          <p:nvPr/>
        </p:nvGrpSpPr>
        <p:grpSpPr>
          <a:xfrm>
            <a:off x="668700" y="2838363"/>
            <a:ext cx="5942700" cy="2331113"/>
            <a:chOff x="668700" y="2838363"/>
            <a:chExt cx="5942700" cy="2331113"/>
          </a:xfrm>
        </p:grpSpPr>
        <p:sp>
          <p:nvSpPr>
            <p:cNvPr id="1189" name="Google Shape;1189;p68"/>
            <p:cNvSpPr txBox="1"/>
            <p:nvPr/>
          </p:nvSpPr>
          <p:spPr>
            <a:xfrm>
              <a:off x="668700" y="3646975"/>
              <a:ext cx="5942700" cy="152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4200">
                  <a:solidFill>
                    <a:srgbClr val="B45F06"/>
                  </a:solidFill>
                </a:rPr>
                <a:t>希希</a:t>
              </a:r>
              <a:r>
                <a:rPr b="1" lang="zh-TW" sz="3600">
                  <a:solidFill>
                    <a:srgbClr val="B45F06"/>
                  </a:solidFill>
                </a:rPr>
                <a:t> </a:t>
              </a:r>
              <a:r>
                <a:rPr b="1" lang="zh-TW" sz="2400">
                  <a:solidFill>
                    <a:srgbClr val="B45F06"/>
                  </a:solidFill>
                </a:rPr>
                <a:t>虛擬課程助教</a:t>
              </a:r>
              <a:endParaRPr b="1" sz="2400">
                <a:solidFill>
                  <a:srgbClr val="B45F06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zh-TW" sz="1800"/>
                <a:t>出身：Stable Diffusion 1.5</a:t>
              </a:r>
              <a:endParaRPr sz="1800"/>
            </a:p>
            <a:p>
              <a:pPr indent="0" lvl="0" marL="0" rtl="0" algn="l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zh-TW" sz="1800"/>
                <a:t>個性：不論歷經幾次嘗試都要扮演好自己的角色</a:t>
              </a:r>
              <a:endParaRPr sz="1800"/>
            </a:p>
            <a:p>
              <a:pPr indent="0" lvl="0" marL="0" rtl="0" algn="l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zh-TW" sz="1800">
                  <a:solidFill>
                    <a:srgbClr val="000000"/>
                  </a:solidFill>
                </a:rPr>
                <a:t>興趣：用模型改變穿搭跟年齡</a:t>
              </a:r>
              <a:endParaRPr sz="1800"/>
            </a:p>
            <a:p>
              <a:pPr indent="0" lvl="0" marL="0" rtl="0" algn="l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zh-TW" sz="1800">
                  <a:solidFill>
                    <a:srgbClr val="000000"/>
                  </a:solidFill>
                </a:rPr>
                <a:t>特技：六根手指頭與第三隻手</a:t>
              </a:r>
              <a:endParaRPr sz="1800">
                <a:solidFill>
                  <a:srgbClr val="000000"/>
                </a:solidFill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zh-TW" sz="1800">
                  <a:solidFill>
                    <a:srgbClr val="000000"/>
                  </a:solidFill>
                </a:rPr>
                <a:t>座右銘：「比起一個人做事，更喜歡與大家一起努力。」</a:t>
              </a:r>
              <a:endParaRPr sz="1800">
                <a:solidFill>
                  <a:srgbClr val="000000"/>
                </a:solidFill>
              </a:endParaRPr>
            </a:p>
          </p:txBody>
        </p:sp>
        <p:sp>
          <p:nvSpPr>
            <p:cNvPr id="1190" name="Google Shape;1190;p68"/>
            <p:cNvSpPr txBox="1"/>
            <p:nvPr/>
          </p:nvSpPr>
          <p:spPr>
            <a:xfrm>
              <a:off x="1897850" y="2838363"/>
              <a:ext cx="3095100" cy="40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00">
                  <a:solidFill>
                    <a:srgbClr val="B45F06"/>
                  </a:solidFill>
                </a:rPr>
                <a:t>Virtual Teaching Assistant</a:t>
              </a:r>
              <a:endParaRPr sz="1600">
                <a:solidFill>
                  <a:srgbClr val="B45F06"/>
                </a:solidFill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69"/>
          <p:cNvSpPr txBox="1"/>
          <p:nvPr>
            <p:ph idx="1" type="body"/>
          </p:nvPr>
        </p:nvSpPr>
        <p:spPr>
          <a:xfrm>
            <a:off x="715550" y="643596"/>
            <a:ext cx="7713000" cy="47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sp>
        <p:nvSpPr>
          <p:cNvPr id="1196" name="Google Shape;1196;p69"/>
          <p:cNvSpPr txBox="1"/>
          <p:nvPr>
            <p:ph type="title"/>
          </p:nvPr>
        </p:nvSpPr>
        <p:spPr>
          <a:xfrm>
            <a:off x="715550" y="5402192"/>
            <a:ext cx="7713000" cy="623700"/>
          </a:xfrm>
          <a:prstGeom prst="rect">
            <a:avLst/>
          </a:prstGeom>
        </p:spPr>
        <p:txBody>
          <a:bodyPr anchorCtr="0" anchor="b" bIns="91425" lIns="91425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7" name="Google Shape;1197;p69"/>
          <p:cNvSpPr txBox="1"/>
          <p:nvPr>
            <p:ph idx="12" type="sldNum"/>
          </p:nvPr>
        </p:nvSpPr>
        <p:spPr>
          <a:xfrm>
            <a:off x="8311134" y="6003159"/>
            <a:ext cx="548700" cy="52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198" name="Google Shape;119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974" y="3420274"/>
            <a:ext cx="4018376" cy="303872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99" name="Google Shape;1199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850" y="514088"/>
            <a:ext cx="4066270" cy="3038724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00" name="Google Shape;1200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6350" y="3483025"/>
            <a:ext cx="4018376" cy="3045124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01" name="Google Shape;1201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25643" y="446943"/>
            <a:ext cx="4159775" cy="3172999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usiness Negotiation Workshop by Slidesgo">
  <a:themeElements>
    <a:clrScheme name="Simple Light">
      <a:dk1>
        <a:srgbClr val="000000"/>
      </a:dk1>
      <a:lt1>
        <a:srgbClr val="F9F3DC"/>
      </a:lt1>
      <a:dk2>
        <a:srgbClr val="E5DB29"/>
      </a:dk2>
      <a:lt2>
        <a:srgbClr val="BDC5FF"/>
      </a:lt2>
      <a:accent1>
        <a:srgbClr val="ED8EBC"/>
      </a:accent1>
      <a:accent2>
        <a:srgbClr val="00CE7A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